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notesSlides/notesSlide5.xml" ContentType="application/vnd.openxmlformats-officedocument.presentationml.notesSlide+xml"/>
  <Override PartName="/ppt/ink/ink264.xml" ContentType="application/inkml+xml"/>
  <Override PartName="/ppt/notesSlides/notesSlide6.xml" ContentType="application/vnd.openxmlformats-officedocument.presentationml.notesSlide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notesSlides/notesSlide9.xml" ContentType="application/vnd.openxmlformats-officedocument.presentationml.notesSlide+xml"/>
  <Override PartName="/ppt/ink/ink33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notesSlides/notesSlide13.xml" ContentType="application/vnd.openxmlformats-officedocument.presentationml.notesSlide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4162" r:id="rId3"/>
    <p:sldId id="4163" r:id="rId4"/>
    <p:sldId id="1904" r:id="rId5"/>
    <p:sldId id="1905" r:id="rId6"/>
    <p:sldId id="1910" r:id="rId7"/>
    <p:sldId id="1920" r:id="rId8"/>
    <p:sldId id="4167" r:id="rId9"/>
    <p:sldId id="4165" r:id="rId10"/>
    <p:sldId id="260" r:id="rId11"/>
    <p:sldId id="4169" r:id="rId12"/>
    <p:sldId id="1849" r:id="rId13"/>
    <p:sldId id="4183" r:id="rId14"/>
    <p:sldId id="4170" r:id="rId15"/>
    <p:sldId id="4179" r:id="rId16"/>
    <p:sldId id="4171" r:id="rId17"/>
    <p:sldId id="4172" r:id="rId18"/>
    <p:sldId id="4173" r:id="rId19"/>
    <p:sldId id="4164" r:id="rId20"/>
    <p:sldId id="1831" r:id="rId21"/>
    <p:sldId id="1834" r:id="rId22"/>
    <p:sldId id="1838" r:id="rId23"/>
    <p:sldId id="1836" r:id="rId24"/>
    <p:sldId id="1837" r:id="rId25"/>
    <p:sldId id="1839" r:id="rId26"/>
    <p:sldId id="1870" r:id="rId27"/>
    <p:sldId id="1841" r:id="rId28"/>
    <p:sldId id="1842" r:id="rId29"/>
    <p:sldId id="1851" r:id="rId30"/>
    <p:sldId id="4166" r:id="rId31"/>
    <p:sldId id="4180" r:id="rId32"/>
    <p:sldId id="4184" r:id="rId33"/>
    <p:sldId id="4174" r:id="rId34"/>
    <p:sldId id="1855" r:id="rId35"/>
    <p:sldId id="1856" r:id="rId36"/>
    <p:sldId id="1832" r:id="rId37"/>
    <p:sldId id="1874" r:id="rId38"/>
    <p:sldId id="280" r:id="rId39"/>
    <p:sldId id="4175" r:id="rId40"/>
    <p:sldId id="4177" r:id="rId41"/>
    <p:sldId id="1922" r:id="rId42"/>
    <p:sldId id="1949" r:id="rId43"/>
    <p:sldId id="4178" r:id="rId44"/>
    <p:sldId id="1954" r:id="rId45"/>
    <p:sldId id="1955" r:id="rId46"/>
    <p:sldId id="1956" r:id="rId47"/>
    <p:sldId id="4181" r:id="rId48"/>
    <p:sldId id="1924" r:id="rId49"/>
    <p:sldId id="1925" r:id="rId50"/>
    <p:sldId id="1951" r:id="rId51"/>
    <p:sldId id="1934" r:id="rId52"/>
    <p:sldId id="1876" r:id="rId53"/>
    <p:sldId id="316" r:id="rId54"/>
    <p:sldId id="317" r:id="rId55"/>
    <p:sldId id="1873" r:id="rId56"/>
    <p:sldId id="1872" r:id="rId57"/>
    <p:sldId id="1887" r:id="rId58"/>
    <p:sldId id="300" r:id="rId59"/>
    <p:sldId id="303" r:id="rId60"/>
    <p:sldId id="311" r:id="rId61"/>
    <p:sldId id="1957" r:id="rId62"/>
    <p:sldId id="1958" r:id="rId63"/>
    <p:sldId id="1915" r:id="rId64"/>
    <p:sldId id="4155" r:id="rId65"/>
    <p:sldId id="1921" r:id="rId66"/>
    <p:sldId id="4156" r:id="rId67"/>
    <p:sldId id="1916" r:id="rId68"/>
    <p:sldId id="4157" r:id="rId69"/>
    <p:sldId id="1938" r:id="rId70"/>
    <p:sldId id="4182" r:id="rId71"/>
    <p:sldId id="31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C432C5-2907-4477-862A-93AA4F447B20}">
          <p14:sldIdLst>
            <p14:sldId id="256"/>
            <p14:sldId id="4162"/>
          </p14:sldIdLst>
        </p14:section>
        <p14:section name="Machine Learning" id="{537D1B58-BAD2-4559-8E2A-919B2E64AF7E}">
          <p14:sldIdLst>
            <p14:sldId id="4163"/>
            <p14:sldId id="1904"/>
            <p14:sldId id="1905"/>
            <p14:sldId id="1910"/>
            <p14:sldId id="1920"/>
            <p14:sldId id="4167"/>
            <p14:sldId id="4165"/>
            <p14:sldId id="260"/>
            <p14:sldId id="4169"/>
            <p14:sldId id="1849"/>
            <p14:sldId id="4183"/>
            <p14:sldId id="4170"/>
            <p14:sldId id="4179"/>
            <p14:sldId id="4171"/>
            <p14:sldId id="4172"/>
            <p14:sldId id="4173"/>
            <p14:sldId id="4164"/>
            <p14:sldId id="1831"/>
            <p14:sldId id="1834"/>
            <p14:sldId id="1838"/>
            <p14:sldId id="1836"/>
            <p14:sldId id="1837"/>
            <p14:sldId id="1839"/>
            <p14:sldId id="1870"/>
            <p14:sldId id="1841"/>
            <p14:sldId id="1842"/>
            <p14:sldId id="1851"/>
            <p14:sldId id="4166"/>
            <p14:sldId id="4180"/>
            <p14:sldId id="4184"/>
            <p14:sldId id="4174"/>
            <p14:sldId id="1855"/>
            <p14:sldId id="1856"/>
            <p14:sldId id="1832"/>
            <p14:sldId id="1874"/>
            <p14:sldId id="280"/>
            <p14:sldId id="4175"/>
            <p14:sldId id="4177"/>
            <p14:sldId id="1922"/>
            <p14:sldId id="1949"/>
            <p14:sldId id="4178"/>
            <p14:sldId id="1954"/>
            <p14:sldId id="1955"/>
            <p14:sldId id="1956"/>
            <p14:sldId id="4181"/>
            <p14:sldId id="1924"/>
            <p14:sldId id="1925"/>
            <p14:sldId id="1951"/>
            <p14:sldId id="1934"/>
            <p14:sldId id="1876"/>
            <p14:sldId id="316"/>
            <p14:sldId id="317"/>
            <p14:sldId id="1873"/>
            <p14:sldId id="1872"/>
            <p14:sldId id="1887"/>
            <p14:sldId id="300"/>
            <p14:sldId id="303"/>
            <p14:sldId id="311"/>
            <p14:sldId id="1957"/>
            <p14:sldId id="1958"/>
            <p14:sldId id="1915"/>
            <p14:sldId id="4155"/>
            <p14:sldId id="1921"/>
            <p14:sldId id="4156"/>
            <p14:sldId id="1916"/>
            <p14:sldId id="4157"/>
            <p14:sldId id="1938"/>
            <p14:sldId id="418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8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6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30T23:06:27.019"/>
    </inkml:context>
    <inkml:brush xml:id="br0">
      <inkml:brushProperty name="width" value="0.2" units="cm"/>
      <inkml:brushProperty name="height" value="0.2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9-30T23:06:27.022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6490 1340 8213 0 0,'-1'-1'654'0'0,"-1"1"-78"0"0,0-2-86 0 0,0 1-90 0 0,0 0-97 0 0,1 0-102 0 0,0 0-109 0 0,0-1-113 0 0,1 2 127 0 0,0 0 51 0 0,0 0-48 0 0,0 0-65 0 0,0 0-54 0 0,0 0-75 0 0,0 0-98 0 0,0 0 38 0 0,1 0-55 0 0,-1 0 80 0 0,3 0-43 0 0,-2 0 43 0 0,1 1-141 0 0,1-1 51 0 0,-1 1 44 0 0,0-1 39 0 0,0 1 20 0 0,1 0 41 0 0,0 1 28 0 0,2 0 35 0 0,1 1 18 0 0,-2-2-55 0 0,38 14 202 0 0,23 1 158 0 0,2-3-31 0 0,-24-6-183 0 0,65 7 44 0 0,-72-10-129 0 0,1-1-42 0 0,-7-1-40 0 0,0 0-50 0 0,1 0-61 0 0,-1-1-68 0 0,-15 0 104 0 0,0 0-60 0 0,2-1-73 0 0,-1 0-87 0 0,0 0-101 0 0,0 0-115 0 0,-9 0 239 0 0,2 0-34 0 0,-2 0-36 0 0,1 0-37 0 0,2 0-144 0 0,-1 0-61 0 0,0 0-63 0 0,1 0-66 0 0,-4 0-67 0 0,4 0-516 0 0</inkml:trace>
  <inkml:trace contextRef="#ctx0" brushRef="#br0" timeOffset="1">7653 1129 5793 0 0,'0'0'871'0'0,"0"0"-319"0"0,0 0-124 0 0,0 0-41 0 0,0 0 30 0 0,0 0-72 0 0,0 0-67 0 0,0 0-61 0 0,0 0-53 0 0,0 0-46 0 0,0 0 17 0 0,0 0-58 0 0,0 0-36 0 0,0 0 46 0 0,0 0 69 0 0,0 0 68 0 0,0 0 364 0 0,0 0-225 0 0,0 0-150 0 0,0 0-6 0 0,0 0-96 0 0,0 0-116 0 0,0 1-81 0 0,1 4-95 0 0,0 0 71 0 0,-2 1 48 0 0,0 3 53 0 0,-1 2 16 0 0,-2 33 39 0 0,4-26-53 0 0,0 0 1 0 0,3 11 6 0 0,-1-15-3 0 0,0-1 1 0 0,1 0-1 0 0,4 11 3 0 0,-3-13 27 0 0,1 0-1 0 0,4 8-26 0 0,0-4-53 0 0,0 1 0 0 0,4 3 53 0 0,-2-5-85 0 0,1 0 0 0 0,4 3 85 0 0,-4-5-125 0 0,1-1 0 0 0,7 5 125 0 0,-8-8-116 0 0,-1 0-1 0 0,1-1 1 0 0,3 1 116 0 0,14 3-234 0 0,-19-7 113 0 0,1-1 0 0 0,-1-1 1 0 0,1 0-1 0 0,0-1 1 0 0,10 1 120 0 0,6-4-179 0 0,-1-2 47 0 0,-1-5 65 0 0,-1-2 83 0 0,-12 3 28 0 0,0 0 0 0 0,-1-1 0 0 0,0 1 0 0 0,3-5-44 0 0,-1 0 76 0 0,-2 0 0 0 0,0 0 0 0 0,4-6-76 0 0,-4 1 147 0 0,0 0 1 0 0,5-12-148 0 0,-5 8 188 0 0,-2-1 1 0 0,0-2-189 0 0,-8 22 107 0 0,0 1-65 0 0,1-6-83 0 0,-2 5 80 0 0,0 1 39 0 0,1 0 56 0 0,-1 0 88 0 0,0 0 96 0 0,0 0 112 0 0,0 1-168 0 0,0 0 35 0 0,0 8-464 0 0,-2 0 71 0 0,1 3 33 0 0,-2 6 56 0 0,-6 56 132 0 0,7-40-115 0 0,2-26-18 0 0,1 23 37 0 0,-1 0 87 0 0,1 15 432 0 0,3 1-548 0 0,6 39 152 0 0,0 1-48 0 0,3 14-39 0 0,-2 1-58 0 0,-3 1-57 0 0,-3 2-51 0 0,-5-31-63 0 0,-2-25-143 0 0,-3 12 307 0 0,-3-6-131 0 0,-4 0 46 0 0,1-19 65 0 0,-2 1 39 0 0,5-16 76 0 0,-2 0 36 0 0,6-12 2 0 0,-1 0-1 0 0,-3 3-132 0 0,-4 3 237 0 0,-2-2 68 0 0,-1-2 80 0 0,-3-3 92 0 0,11-5-352 0 0,-1 0 1 0 0,-5 0-126 0 0,-16-2 137 0 0,20 0-113 0 0,0 0-1 0 0,-8-3-23 0 0,-8-5-26 0 0,2-3-33 0 0,16 8 29 0 0,1-1 0 0 0,-1 1 0 0 0,1-1-1 0 0,0-1 1 0 0,-3-3 30 0 0,4 4-17 0 0,1-1 0 0 0,0 1 0 0 0,0-1 0 0 0,1-1 17 0 0,-1 2-1 0 0,2-1 0 0 0,-1 0 0 0 0,-1-4 1 0 0,2 4 24 0 0,1 0 0 0 0,0 0 0 0 0,-1-5-24 0 0,1-16-342 0 0,3 1 50 0 0,3 0 43 0 0,2 0 33 0 0,5-6-139 0 0,2 0 0 0 0,2-1 355 0 0,-16 32-2 0 0,35-68-668 0 0,-22 46 404 0 0,1 0-41 0 0,5-5-151 0 0,1 2-104 0 0,-9 14 236 0 0,0-1-35 0 0,1 2-37 0 0,0 1-40 0 0,-4 3 9 0 0,1 0 54 0 0,0 0 47 0 0,0 1 38 0 0,10-5-194 0 0,-6 4-10 0 0,0 1-1 0 0,6-3 495 0 0,-4 4-348 0 0,-1 1-58 0 0,3 0-182 0 0,-9 2 240 0 0,0 1-41 0 0,0 0-232 0 0,3 0-452 0 0</inkml:trace>
  <inkml:trace contextRef="#ctx0" brushRef="#br0" timeOffset="2">9377 48 1632 0 0,'0'0'1691'0'0,"0"0"-1397"0"0,0 0-35 0 0,0 0 82 0 0,0 0-108 0 0,0 0-95 0 0,0 0-80 0 0,0 0-93 0 0,0 0-160 0 0,1 0 53 0 0,7-6 55 0 0,-8 6 87 0 0,20-12-24 0 0,2-1 87 0 0,-8 7 152 0 0,-1 1-58 0 0,-1 2-47 0 0,0 1-40 0 0,6 1-16 0 0,9 1-37 0 0,-18 0-11 0 0,-4 0 19 0 0,0 1-1 0 0,0 0 1 0 0,0-1-1 0 0,0 2 1 0 0,-1-1 0 0 0,1 0-1 0 0,3 2-24 0 0,4 4 99 0 0,0 0 35 0 0,-3 1 13 0 0,-1 1 36 0 0,0 1 42 0 0,-2 0 48 0 0,1 2-27 0 0,-2 2-35 0 0,0 6 54 0 0,-2 2-43 0 0,-1-7 185 0 0,-1 14-407 0 0,-2-2 314 0 0,-4 4 24 0 0,-2 0-87 0 0,-4-1-69 0 0,-1-1-52 0 0,1-9-37 0 0,-1 0 0 0 0,0-1 0 0 0,-1 0 0 0 0,-9 9-93 0 0,9-14 35 0 0,0-1 1 0 0,-1 1-1 0 0,0-2 0 0 0,-1 0 1 0 0,-7 4-36 0 0,-4 0 70 0 0,-2-4 37 0 0,0-2 50 0 0,-1-4 64 0 0,14-4-77 0 0,0-1 47 0 0,6-1-24 0 0,0-1 40 0 0,4 0 36 0 0,1-1-44 0 0,0 0-44 0 0,1 0-41 0 0,1-1-40 0 0,0 0-39 0 0,0-1-37 0 0,1 0-35 0 0,1-4-139 0 0,1 0-125 0 0,2 0-114 0 0,1 1-101 0 0,2 0 193 0 0,2 1 46 0 0,-1 1 41 0 0,1 0 38 0 0,10-3-100 0 0,1 2 101 0 0,-3 3 92 0 0,0 1-48 0 0,0 0-1 0 0,13 1 154 0 0,-20 1-104 0 0,1 1 35 0 0,8 0 17 0 0,0 2 80 0 0,24 6 139 0 0,-29-6-141 0 0,-1 1-35 0 0,3 1-67 0 0,0 0-91 0 0,0 0-114 0 0,-8-2 91 0 0,1 0-37 0 0,-1 0-40 0 0,0 0-42 0 0,0 0-46 0 0,1 0-47 0 0,-1 0-52 0 0,0 0-53 0 0,1 0-57 0 0,-1 1-59 0 0,-4-3 155 0 0,1 0-40 0 0,1 1-142 0 0,1 1-368 0 0</inkml:trace>
  <inkml:trace contextRef="#ctx1" brushRef="#br1">2588 532,'-1'6,"-3"28,2-12,0 3,1 105,1-10,-3-45,-1 58,4-129</inkml:trace>
  <inkml:trace contextRef="#ctx1" brushRef="#br1" timeOffset="1">2290 645,'75'-21,"-8"2,259-97,-268 95,-2 0</inkml:trace>
  <inkml:trace contextRef="#ctx1" brushRef="#br1" timeOffset="2">3302 1156,'0'0,"-2"3,-17 27,-1-1,-2-1,-8 6,-5 8,-11 16,-2 11,-38 65,82-128,-70 107,47-76,-28 30,49-60,6-8</inkml:trace>
  <inkml:trace contextRef="#ctx1" brushRef="#br1" timeOffset="3">2761 1372,'3'4,"15"12,111 108,-34-23,58 44,-120-118,-9-7</inkml:trace>
  <inkml:trace contextRef="#ctx1" brushRef="#br1" timeOffset="4">3664 1490,'7'0,"238"-5,-184 1,-1-3,0-2,0-4,-43 9,0 0,0-1,-1-2,1 1,12-9,-18 8</inkml:trace>
  <inkml:trace contextRef="#ctx1" brushRef="#br1" timeOffset="5">3924 1129,'0'0,"2"4,4 5,-1 0,0 2,-1-1,0 0,0 3,5 19,0 5,17 112,6 29,-25-150</inkml:trace>
  <inkml:trace contextRef="#ctx1" brushRef="#br1" timeOffset="6">975 860,'2'9,"55"315,-33-223,3-1,13 22,-31-99,46 133,-52-148,-2-3,0-2,0 1,0 0,1 0,0 0,0 0,0-1,0 1,1-1,2 3,-5-5,1-1,-1 1,0-1,1 0,-1 0,1 1,-1-1,1 0,-1 0,1 1,-1-1,1 0,-1 0,1 0,-1 0,0 0,1 0,0 0,-1 0,1 0,-1 0,1 0,-1 0,1 0,-1-1,1 1,-1 0,1 0,-1 0,1-1,-1 1,1 0,-1-1,2 0,0-1,0 1,-1-1,0 0,1 0,-1 0,1-1,5-10,0 0,-1 0,5-15,11-45,-17 53,54-199,-30 108,-27 102,5-16,-7 24,1-1,0 0,-1 1,1 0,0-1,0 1,0-1,0 1,0 0,1-1,-1 1,1-1,-2 2,1 0,0-1,-1 1,0 0,1 0,0-1,-1 1,1 0,0 0,0 0,-1 0,1 0,0 0,-1 0,1 0,0 0,-1 0,1 0,0 1,-1-1,1 0,0 0,-1 1,1-1,0 1,1 0,0 0,0 1,0 0,0 0,0-1,0 2,4 3,-1 0,0 1,0 0,-1 1,3 3,4 14,1 2,-9-18,105 297,-27-69,-79-231,6 15,7 13,-12-28,0-1,1 1,-1-1,1 0,0 0,0 0,1-1,0 2,-4-6,0 1,0 0,0-1,0 1,0-1,0 1,0-1,0 1,0-1,0 0,0 0,0 1,-1-1,1 0,0 0,0 0,1 0,-1 0,1 0,-1-1,1 1,0-1,0 0,-1 1,0-1,1 0,0 0,-1 0,0 0,1 0,0-1,3-3,-1 0,0 0,0 0,0-1,-1 1,1-3,10-20,-2-1,-1 0,-1-1,4-22,2-28,0-18,-2-26,-2-61,-14-126,-9 156,11 150,0 0,0 0,1-1,-1 1,1 0,0 0,1-1,-1 2,1-1,0-1,2-2</inkml:trace>
  <inkml:trace contextRef="#ctx1" brushRef="#br1" timeOffset="7">851 397,'-4'5,"-21"35,2 1,2 1,-10 30,16-34,1 1,2 0,2 1,1 0,3 1,1-1,1 30,3-38,1 151,3-132,2-1,7 33,6 1,3-2,3 0,5-1,31 63,1-23,7 2,-35-70,19 20,-31-46</inkml:trace>
  <inkml:trace contextRef="#ctx1" brushRef="#br1" timeOffset="8">4643 700,'0'3,"0"0,1 0,-1 0,1-1,0 1,0 1,3 7,18 85,-4 2,-4 1,-2 50,-4 299,-9-379,1-69</inkml:trace>
  <inkml:trace contextRef="#ctx1" brushRef="#br1" timeOffset="9">4654 1277,'0'0,"0"0,0 0,3 0,72-7,70-5,34 7,-108 6,43 9,-83-6,0 1,0 2,-1 1,27 12,-47-16,1 1,-1 0,0 0,0 2,0-1,4 6,-11-10,-1 0,0 0,0 0,0 0,0 0,0 1,-1 0,0-1,1 1,-1 0,0-1,0 1,0 0,0 0,0 0,-1 1,1 0,-1 0,-1 0,1 0,-1-1,1 1,-1 0,0 0,0-1,-1 1,1-1,-1 1,1-1,-1 1,-4 4,1 0,0 0,-2-1,1 0,-1 1,0-2,-11 10,0-1,-2-1,-26 17,-1-2,-2-3,-1-2,0-2,-23 6,-32 5,0-4,-27 0,80-19</inkml:trace>
  <inkml:trace contextRef="#ctx1" brushRef="#br1" timeOffset="10">5551 447,'0'0,"8"4,13 10,-2 0,0 1,-1 0,0 2,-2 0,10 14,21 30,16 28,-56-77,31 47,11 26,-28-43,-1 1,6 26,6 29,16 97,-22-51,-5 14,-17-119,-2 1,-2-2,-2 13,-1-20,-1-1,-1 0,-2 1,-5 11,-2-2,-1-2,-10 18,20-47</inkml:trace>
  <inkml:trace contextRef="#ctx1" brushRef="#br2" timeOffset="11">363 223,'0'1,"0"0,0 1,-1-1,1 0,-1 0,1 0,-1 1,0-1,0 0,1 0,-2 1,-1 3,-51 77,22-36,3 2,-4 12,12-15,-14 47,-9 51,33-106,-18 71,-1 24,17-53,3-1,3 10,2 44,6-1,6 2,1-45,4 0,4-1,15 40,53 163,-74-258,1 1,2-1,-5-14,0-2,1 1,1-1,6 6,22 24,3-1,18 12,-53-50,16 14</inkml:trace>
  <inkml:trace contextRef="#ctx1" brushRef="#br2" timeOffset="12">8498 180,'1'2,"-1"0,1 0,-1-1,1 1,0 0,0-1,0 1,0-1,0 1,0-1,0 1,0-1,1 1,1 2,64 70,-7-10,-15-9,9 17,-35-43,-1 1,-1 0,8 21,5 31,-2 1,1 21,-8-18,1 40,7 89,-10-66,2 68,-19-164,-2-1,-3 1,-2 6,-7 22,-8 13,-23 79,41-163,-14 49,-3 0,-2-2,-3-1,-2 0,-3 0,-21 28,-3-2,-5 0,26-42,21-28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30T23:07:08.205"/>
    </inkml:context>
    <inkml:brush xml:id="br0">
      <inkml:brushProperty name="width" value="0.2" units="cm"/>
      <inkml:brushProperty name="height" value="0.2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9-30T23:07:08.20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6490 1340 8213 0 0,'-1'-1'654'0'0,"-1"1"-78"0"0,0-2-86 0 0,0 1-90 0 0,0 0-97 0 0,1 0-102 0 0,0 0-109 0 0,0-1-113 0 0,1 2 127 0 0,0 0 51 0 0,0 0-48 0 0,0 0-65 0 0,0 0-54 0 0,0 0-75 0 0,0 0-98 0 0,0 0 38 0 0,1 0-55 0 0,-1 0 80 0 0,3 0-43 0 0,-2 0 43 0 0,1 1-141 0 0,1-1 51 0 0,-1 1 44 0 0,0-1 39 0 0,0 1 20 0 0,1 0 41 0 0,0 1 28 0 0,2 0 35 0 0,1 1 18 0 0,-2-2-55 0 0,38 14 202 0 0,23 1 158 0 0,2-3-31 0 0,-24-6-183 0 0,65 7 44 0 0,-72-10-129 0 0,1-1-42 0 0,-7-1-40 0 0,0 0-50 0 0,1 0-61 0 0,-1-1-68 0 0,-15 0 104 0 0,0 0-60 0 0,2-1-73 0 0,-1 0-87 0 0,0 0-101 0 0,0 0-115 0 0,-9 0 239 0 0,2 0-34 0 0,-2 0-36 0 0,1 0-37 0 0,2 0-144 0 0,-1 0-61 0 0,0 0-63 0 0,1 0-66 0 0,-4 0-67 0 0,4 0-516 0 0</inkml:trace>
  <inkml:trace contextRef="#ctx0" brushRef="#br0" timeOffset="1">7653 1129 5793 0 0,'0'0'871'0'0,"0"0"-319"0"0,0 0-124 0 0,0 0-41 0 0,0 0 30 0 0,0 0-72 0 0,0 0-67 0 0,0 0-61 0 0,0 0-53 0 0,0 0-46 0 0,0 0 17 0 0,0 0-58 0 0,0 0-36 0 0,0 0 46 0 0,0 0 69 0 0,0 0 68 0 0,0 0 364 0 0,0 0-225 0 0,0 0-150 0 0,0 0-6 0 0,0 0-96 0 0,0 0-116 0 0,0 1-81 0 0,1 4-95 0 0,0 0 71 0 0,-2 1 48 0 0,0 3 53 0 0,-1 2 16 0 0,-2 33 39 0 0,4-26-53 0 0,0 0 1 0 0,3 11 6 0 0,-1-15-3 0 0,0-1 1 0 0,1 0-1 0 0,4 11 3 0 0,-3-13 27 0 0,1 0-1 0 0,4 8-26 0 0,0-4-53 0 0,0 1 0 0 0,4 3 53 0 0,-2-5-85 0 0,1 0 0 0 0,4 3 85 0 0,-4-5-125 0 0,1-1 0 0 0,7 5 125 0 0,-8-8-116 0 0,-1 0-1 0 0,1-1 1 0 0,3 1 116 0 0,14 3-234 0 0,-19-7 113 0 0,1-1 0 0 0,-1-1 1 0 0,1 0-1 0 0,0-1 1 0 0,10 1 120 0 0,6-4-179 0 0,-1-2 47 0 0,-1-5 65 0 0,-1-2 83 0 0,-12 3 28 0 0,0 0 0 0 0,-1-1 0 0 0,0 1 0 0 0,3-5-44 0 0,-1 0 76 0 0,-2 0 0 0 0,0 0 0 0 0,4-6-76 0 0,-4 1 147 0 0,0 0 1 0 0,5-12-148 0 0,-5 8 188 0 0,-2-1 1 0 0,0-2-189 0 0,-8 22 107 0 0,0 1-65 0 0,1-6-83 0 0,-2 5 80 0 0,0 1 39 0 0,1 0 56 0 0,-1 0 88 0 0,0 0 96 0 0,0 0 112 0 0,0 1-168 0 0,0 0 35 0 0,0 8-464 0 0,-2 0 71 0 0,1 3 33 0 0,-2 6 56 0 0,-6 56 132 0 0,7-40-115 0 0,2-26-18 0 0,1 23 37 0 0,-1 0 87 0 0,1 15 432 0 0,3 1-548 0 0,6 39 152 0 0,0 1-48 0 0,3 14-39 0 0,-2 1-58 0 0,-3 1-57 0 0,-3 2-51 0 0,-5-31-63 0 0,-2-25-143 0 0,-3 12 307 0 0,-3-6-131 0 0,-4 0 46 0 0,1-19 65 0 0,-2 1 39 0 0,5-16 76 0 0,-2 0 36 0 0,6-12 2 0 0,-1 0-1 0 0,-3 3-132 0 0,-4 3 237 0 0,-2-2 68 0 0,-1-2 80 0 0,-3-3 92 0 0,11-5-352 0 0,-1 0 1 0 0,-5 0-126 0 0,-16-2 137 0 0,20 0-113 0 0,0 0-1 0 0,-8-3-23 0 0,-8-5-26 0 0,2-3-33 0 0,16 8 29 0 0,1-1 0 0 0,-1 1 0 0 0,1-1-1 0 0,0-1 1 0 0,-3-3 30 0 0,4 4-17 0 0,1-1 0 0 0,0 1 0 0 0,0-1 0 0 0,1-1 17 0 0,-1 2-1 0 0,2-1 0 0 0,-1 0 0 0 0,-1-4 1 0 0,2 4 24 0 0,1 0 0 0 0,0 0 0 0 0,-1-5-24 0 0,1-16-342 0 0,3 1 50 0 0,3 0 43 0 0,2 0 33 0 0,5-6-139 0 0,2 0 0 0 0,2-1 355 0 0,-16 32-2 0 0,35-68-668 0 0,-22 46 404 0 0,1 0-41 0 0,5-5-151 0 0,1 2-104 0 0,-9 14 236 0 0,0-1-35 0 0,1 2-37 0 0,0 1-40 0 0,-4 3 9 0 0,1 0 54 0 0,0 0 47 0 0,0 1 38 0 0,10-5-194 0 0,-6 4-10 0 0,0 1-1 0 0,6-3 495 0 0,-4 4-348 0 0,-1 1-58 0 0,3 0-182 0 0,-9 2 240 0 0,0 1-41 0 0,0 0-232 0 0,3 0-452 0 0</inkml:trace>
  <inkml:trace contextRef="#ctx0" brushRef="#br0" timeOffset="2">9377 48 1632 0 0,'0'0'1691'0'0,"0"0"-1397"0"0,0 0-35 0 0,0 0 82 0 0,0 0-108 0 0,0 0-95 0 0,0 0-80 0 0,0 0-93 0 0,0 0-160 0 0,1 0 53 0 0,7-6 55 0 0,-8 6 87 0 0,20-12-24 0 0,2-1 87 0 0,-8 7 152 0 0,-1 1-58 0 0,-1 2-47 0 0,0 1-40 0 0,6 1-16 0 0,9 1-37 0 0,-18 0-11 0 0,-4 0 19 0 0,0 1-1 0 0,0 0 1 0 0,0-1-1 0 0,0 2 1 0 0,-1-1 0 0 0,1 0-1 0 0,3 2-24 0 0,4 4 99 0 0,0 0 35 0 0,-3 1 13 0 0,-1 1 36 0 0,0 1 42 0 0,-2 0 48 0 0,1 2-27 0 0,-2 2-35 0 0,0 6 54 0 0,-2 2-43 0 0,-1-7 185 0 0,-1 14-407 0 0,-2-2 314 0 0,-4 4 24 0 0,-2 0-87 0 0,-4-1-69 0 0,-1-1-52 0 0,1-9-37 0 0,-1 0 0 0 0,0-1 0 0 0,-1 0 0 0 0,-9 9-93 0 0,9-14 35 0 0,0-1 1 0 0,-1 1-1 0 0,0-2 0 0 0,-1 0 1 0 0,-7 4-36 0 0,-4 0 70 0 0,-2-4 37 0 0,0-2 50 0 0,-1-4 64 0 0,14-4-77 0 0,0-1 47 0 0,6-1-24 0 0,0-1 40 0 0,4 0 36 0 0,1-1-44 0 0,0 0-44 0 0,1 0-41 0 0,1-1-40 0 0,0 0-39 0 0,0-1-37 0 0,1 0-35 0 0,1-4-139 0 0,1 0-125 0 0,2 0-114 0 0,1 1-101 0 0,2 0 193 0 0,2 1 46 0 0,-1 1 41 0 0,1 0 38 0 0,10-3-100 0 0,1 2 101 0 0,-3 3 92 0 0,0 1-48 0 0,0 0-1 0 0,13 1 154 0 0,-20 1-104 0 0,1 1 35 0 0,8 0 17 0 0,0 2 80 0 0,24 6 139 0 0,-29-6-141 0 0,-1 1-35 0 0,3 1-67 0 0,0 0-91 0 0,0 0-114 0 0,-8-2 91 0 0,1 0-37 0 0,-1 0-40 0 0,0 0-42 0 0,0 0-46 0 0,1 0-47 0 0,-1 0-52 0 0,0 0-53 0 0,1 0-57 0 0,-1 1-59 0 0,-4-3 155 0 0,1 0-40 0 0,1 1-142 0 0,1 1-368 0 0</inkml:trace>
  <inkml:trace contextRef="#ctx1" brushRef="#br1">2588 532,'-1'6,"-3"28,2-12,0 3,1 105,1-10,-3-45,-1 58,4-129</inkml:trace>
  <inkml:trace contextRef="#ctx1" brushRef="#br1" timeOffset="1">2290 645,'75'-21,"-8"2,259-97,-268 95,-2 0</inkml:trace>
  <inkml:trace contextRef="#ctx1" brushRef="#br1" timeOffset="2">3302 1156,'0'0,"-2"3,-17 27,-1-1,-2-1,-8 6,-5 8,-11 16,-2 11,-38 65,82-128,-70 107,47-76,-28 30,49-60,6-8</inkml:trace>
  <inkml:trace contextRef="#ctx1" brushRef="#br1" timeOffset="3">2761 1372,'3'4,"15"12,111 108,-34-23,58 44,-120-118,-9-7</inkml:trace>
  <inkml:trace contextRef="#ctx1" brushRef="#br1" timeOffset="4">3664 1490,'7'0,"238"-5,-184 1,-1-3,0-2,0-4,-43 9,0 0,0-1,-1-2,1 1,12-9,-18 8</inkml:trace>
  <inkml:trace contextRef="#ctx1" brushRef="#br1" timeOffset="5">3924 1129,'0'0,"2"4,4 5,-1 0,0 2,-1-1,0 0,0 3,5 19,0 5,17 112,6 29,-25-150</inkml:trace>
  <inkml:trace contextRef="#ctx1" brushRef="#br1" timeOffset="6">975 860,'2'9,"55"315,-33-223,3-1,13 22,-31-99,46 133,-52-148,-2-3,0-2,0 1,0 0,1 0,0 0,0 0,0-1,0 1,1-1,2 3,-5-5,1-1,-1 1,0-1,1 0,-1 0,1 1,-1-1,1 0,-1 0,1 1,-1-1,1 0,-1 0,1 0,-1 0,0 0,1 0,0 0,-1 0,1 0,-1 0,1 0,-1 0,1 0,-1-1,1 1,-1 0,1 0,-1 0,1-1,-1 1,1 0,-1-1,2 0,0-1,0 1,-1-1,0 0,1 0,-1 0,1-1,5-10,0 0,-1 0,5-15,11-45,-17 53,54-199,-30 108,-27 102,5-16,-7 24,1-1,0 0,-1 1,1 0,0-1,0 1,0-1,0 1,0 0,1-1,-1 1,1-1,-2 2,1 0,0-1,-1 1,0 0,1 0,0-1,-1 1,1 0,0 0,0 0,-1 0,1 0,0 0,-1 0,1 0,0 0,-1 0,1 0,0 1,-1-1,1 0,0 0,-1 1,1-1,0 1,1 0,0 0,0 1,0 0,0 0,0-1,0 2,4 3,-1 0,0 1,0 0,-1 1,3 3,4 14,1 2,-9-18,105 297,-27-69,-79-231,6 15,7 13,-12-28,0-1,1 1,-1-1,1 0,0 0,0 0,1-1,0 2,-4-6,0 1,0 0,0-1,0 1,0-1,0 1,0-1,0 1,0-1,0 0,0 0,0 1,-1-1,1 0,0 0,0 0,1 0,-1 0,1 0,-1-1,1 1,0-1,0 0,-1 1,0-1,1 0,0 0,-1 0,0 0,1 0,0-1,3-3,-1 0,0 0,0 0,0-1,-1 1,1-3,10-20,-2-1,-1 0,-1-1,4-22,2-28,0-18,-2-26,-2-61,-14-126,-9 156,11 150,0 0,0 0,1-1,-1 1,1 0,0 0,1-1,-1 2,1-1,0-1,2-2</inkml:trace>
  <inkml:trace contextRef="#ctx1" brushRef="#br1" timeOffset="7">851 397,'-4'5,"-21"35,2 1,2 1,-10 30,16-34,1 1,2 0,2 1,1 0,3 1,1-1,1 30,3-38,1 151,3-132,2-1,7 33,6 1,3-2,3 0,5-1,31 63,1-23,7 2,-35-70,19 20,-31-46</inkml:trace>
  <inkml:trace contextRef="#ctx1" brushRef="#br1" timeOffset="8">4643 700,'0'3,"0"0,1 0,-1 0,1-1,0 1,0 1,3 7,18 85,-4 2,-4 1,-2 50,-4 299,-9-379,1-69</inkml:trace>
  <inkml:trace contextRef="#ctx1" brushRef="#br1" timeOffset="9">4654 1277,'0'0,"0"0,0 0,3 0,72-7,70-5,34 7,-108 6,43 9,-83-6,0 1,0 2,-1 1,27 12,-47-16,1 1,-1 0,0 0,0 2,0-1,4 6,-11-10,-1 0,0 0,0 0,0 0,0 0,0 1,-1 0,0-1,1 1,-1 0,0-1,0 1,0 0,0 0,0 0,-1 1,1 0,-1 0,-1 0,1 0,-1-1,1 1,-1 0,0 0,0-1,-1 1,1-1,-1 1,1-1,-1 1,-4 4,1 0,0 0,-2-1,1 0,-1 1,0-2,-11 10,0-1,-2-1,-26 17,-1-2,-2-3,-1-2,0-2,-23 6,-32 5,0-4,-27 0,80-19</inkml:trace>
  <inkml:trace contextRef="#ctx1" brushRef="#br1" timeOffset="10">5551 447,'0'0,"8"4,13 10,-2 0,0 1,-1 0,0 2,-2 0,10 14,21 30,16 28,-56-77,31 47,11 26,-28-43,-1 1,6 26,6 29,16 97,-22-51,-5 14,-17-119,-2 1,-2-2,-2 13,-1-20,-1-1,-1 0,-2 1,-5 11,-2-2,-1-2,-10 18,20-47</inkml:trace>
  <inkml:trace contextRef="#ctx1" brushRef="#br2" timeOffset="11">363 223,'0'1,"0"0,0 1,-1-1,1 0,-1 0,1 0,-1 1,0-1,0 0,1 0,-2 1,-1 3,-51 77,22-36,3 2,-4 12,12-15,-14 47,-9 51,33-106,-18 71,-1 24,17-53,3-1,3 10,2 44,6-1,6 2,1-45,4 0,4-1,15 40,53 163,-74-258,1 1,2-1,-5-14,0-2,1 1,1-1,6 6,22 24,3-1,18 12,-53-50,16 14</inkml:trace>
  <inkml:trace contextRef="#ctx1" brushRef="#br2" timeOffset="12">8498 180,'1'2,"-1"0,1 0,-1-1,1 1,0 0,0-1,0 1,0-1,0 1,0-1,0 1,0-1,1 1,1 2,64 70,-7-10,-15-9,9 17,-35-43,-1 1,-1 0,8 21,5 31,-2 1,1 21,-8-18,1 40,7 89,-10-66,2 68,-19-164,-2-1,-3 1,-2 6,-7 22,-8 13,-23 79,41-163,-14 49,-3 0,-2-2,-3-1,-2 0,-3 0,-21 28,-3-2,-5 0,26-42,21-28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4.0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311 0,'0'0,"-1"3,-2 3,-4 10,-5 12,-12 22,-13 22,-8 14,-5 12,-3 7,8-15,12-22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2.3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271 283,'-1'3,"1"0,-1 1,0-1,1 0,-2 0,1 1,-1 1,-5 13,-139 565,101-344,-3 115,38-236,4 35,6-112,2-1,2 1,1-1,3 0,8 26,-13-55,0-1,1 1,0-1,1 0,0-1,1 1,0-1,0 0,1 0,0-1,0 0,1 0,0-1,1 0,0 0,0-1,0 0,0-1,1 0,0 0,0-1,1 0,-1-1,1 0,0-1,38 5,-9-6</inkml:trace>
  <inkml:trace contextRef="#ctx0" brushRef="#br0" timeOffset="395.275">1237 1048,'0'0,"-2"2,-6 5,-9 15,-11 18,-8 18,-2 10,-2 10,1 4,1 1,6-5,5-8,6-12,6-13,4-12,4-12,3-9</inkml:trace>
  <inkml:trace contextRef="#ctx0" brushRef="#br0" timeOffset="761.925">711 1275,'0'0,"0"0,2 1,5 5,11 8,11 9,12 12,10 11,5 6,5 3,4 1,-2-5,-4-7,-6-10,-12-11,-13-9</inkml:trace>
  <inkml:trace contextRef="#ctx0" brushRef="#br0" timeOffset="1170.027">1415 0,'18'8,"-1"2,0 1,-1 0,-1 2,0 0,-1 0,0 1,10 14,2 5,-2 2,-1 1,2 7,2 9,-3 0,-2 2,-3 0,-1 1,-4 1,-1 1,-3 0,1 43,-7-28,-3 1,-4-1,-2 0,-4 0,-2-1,-19 60,-7-7,-25 47,-55 113,67-166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49.1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2501,'1'-8,"0"0,0 0,1 1,-1-1,4-7,3-13,225-901,-171 702,19-148,-75 329,-1 0,-1-40,-5 64,0 0,-1 1,-2-1,0 1,-1 0,-1 0,-2-3,6 18,0 1,-1 0,1 0,-1 0,0 0,-1 0,1 0,-1 1,0 0,0 0,-5-4,7 7,0 0,0-1,0 1,0 0,0 1,0-1,0 0,-1 1,1-1,0 1,-1 0,1-1,0 1,-1 0,1 1,0-1,-1 0,1 1,0-1,0 1,-1 0,1-1,0 1,0 0,0 0,0 1,0-1,0 0,0 1,-1 1,-7 6,1 0,0 1,0 0,1 1,0 0,0 0,2 1,-1-1,2 2,-1-1,2 1,-1 3,-7 23,2 2,2 0,0 14,-1 39,4 0,4 0,4 0,8 31,20 109,17 28,93 328,-126-538</inkml:trace>
  <inkml:trace contextRef="#ctx0" brushRef="#br0" timeOffset="1168.994">1685 0,'0'0,"-4"4,-23 16,2 2,0 1,1 1,-17 23,-3 10,-28 48,6 1,5 3,5 3,-27 82,49-101,4 2,4 2,4 0,-7 91,19-69,4 1,6-1,6 17,2-50,3 0,4 0,4-2,20 56,-28-108,2 0,0-1,2-1,2 0,1-1,20 26,-15-28</inkml:trace>
  <inkml:trace contextRef="#ctx0" brushRef="#br0" timeOffset="2639.144">1942 729,'2'43,"2"0,4 18,3 15,30 412,-22 8,-17-471,-1-18,-1-1,1 1,-1 0,-1 0,1-1,-1 1,-1 0,25-24,-6-4,-1-2,-1 0,0-1,-2-1,-1 0,2-9,1 1,70-165,27-55,-107 241,3-4,0 0,1 1,6-8,-13 20,0 1,0-1,0 0,0 1,1 0,-1-1,1 1,-1 0,1 0,0 0,0 1,0-1,0 1,0-1,0 1,1 0,-1 0,0 1,0-1,3 0,-3 2,1-1,-1 1,0 0,0 0,0 0,0 0,0 0,0 1,-1-1,1 1,0 0,-1 0,1 0,-1 0,0 0,1 0,-1 1,0-1,0 1,-1 0,2 1,4 9,0 0,-1 0,0 0,0 3,8 28,-2 1,-2 0,-2 1,-2 0,1 44,-6 41,-9 61,0-86,1-35,3 55,9-91,-2-29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5.4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1199,'11'6,"-1"-1,0 2,0-1,-1 2,1-1,-2 1,1 1,0 0,17 21,15 23,7 20,-3 2,-4 1,7 22,62 114,-72-154,-25-42</inkml:trace>
  <inkml:trace contextRef="#ctx0" brushRef="#br0" timeOffset="405.128">868 1043,'-1'14,"0"-1,-1 0,-1 1,-3 11,-4 17,-57 362,-7 36,34-245,-20 39,42-169,-4-2,-2 0,-2-1,-30 47,36-77</inkml:trace>
  <inkml:trace contextRef="#ctx0" brushRef="#br0" timeOffset="1038.396">1024 9,'5'-2,"1"0,-1 1,1-1,-1 2,1-1,-1 0,1 1,0 0,-1 0,1 1,0 0,3 0,28 2,-1 2,0 2,-1 1,0 2,0 1,-1 2,0 1,-1 1,-1 3,-1 0,0 2,8 8,-2 1,-1 3,-2 0,-1 2,-1 2,-2 1,-2 1,-2 1,-1 2,5 13,-4-2,-3 1,-1 2,-3 0,-3 1,-1 1,5 55,-15-66,-2 0,-1-1,-3 1,-2 0,-2 0,-2-1,-1 0,-3 0,-4 6,-18 40,-4-1,-4-2,-44 69,-168 238,223-350,-42 61,17-25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9:10.9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725 51,'0'0,"0"-1,0 1,0 0,0 0,0-1,0 1,0 0,-1 0,1-1,0 1,0 0,0 0,-1-1,1 1,0 0,0 0,-1 0,1 0,0-1,0 1,-1 0,1 0,0 0,-1 0,1 0,0 0,0 0,-1 0,1 0,0 0,-1 0,1 0,0 0,-1 0,1 0,0 0,0 0,-1 0,1 0,0 0,-1 0,1 1,0-1,0 0,-1 0,1 0,0 1,-16 7,-1 7,1 0,0 2,1 0,1 1,0 0,1 3,-2-1,-41 60,4 3,3 1,5 3,-2 13,23-46,3 2,2 1,3 0,2 1,3 0,2 1,2 26,5-61,2 0,0 0,2 0,1-1,0 1,2-1,1 0,0 0,2-1,4 6,-6-13,1-1,1 0,1 0,-1-1,2-1,0 0,1 0,0-1,0 0,1-2,1 1,0-1,0-1,0 0,7 1,5 0,-1-1,1-1,0-1,0-1,1-2,0 0,0-2,-1-1,1-1,26-5,-13 0,0-2,-1-1,0-3,0-1,-1-2,34-18,-42 16,0-1,-2-2,0 0,-1-2,-1-1,-1-2,-1 0,-1-1,-2-1,-1-1,0-1,-3-1,4-10,-6 10,-2-1,-1 0,-1-1,-2 0,-1-1,-2 0,-1 0,-2 0,-1-1,-2 1,-1-1,-1 1,-6-28,4 41,-1 0,0 0,-1 1,-2 0,0 0,0 0,-2 1,0 1,-2-1,1 2,-2 0,0 0,-1 1,-1 1,0 0,-1 1,0 1,-1 0,-1 1,0 1,-15-6,-1 1,-1 2,0 2,-1 1,0 2,0 1,-1 2,0 1,0 2,0 2,0 1,0 2,1 1,-1 2,1 2,0 1,-21 9,-4 7</inkml:trace>
  <inkml:trace contextRef="#ctx0" brushRef="#br0" timeOffset="731.753">1529 1,'0'0,"-5"4,-48 37,3 3,1 2,-40 50,41-44,-214 242,-76 128,-247 392,535-741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9:08.9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1 170,'14'-15,"0"1,2 0,-1 1,2 0,0 1,0 1,1 1,1 1,-1 0,2 1,7-1,-1 1,1 1,0 1,1 1,-1 2,1 0,3 2,-20 1,-1 0,1 1,-1 0,1 1,-1 0,0 0,0 1,0 0,6 4,-11-5,-1 1,1-1,-1 1,1 1,-1-1,0 1,0-1,0 1,-1 0,1 0,-1 1,0-1,0 1,-1 0,1 0,-1-1,0 1,0 1,0 1,0 6,0 0,-1 0,0 0,-1 0,0 0,-1 0,-1 0,0 0,0 0,-1-1,-1 1,0-1,-6 12,-11 20,-2 1,-2-2,-2-2,21-31,-23 34,55-32,-14-6,-2 0</inkml:trace>
  <inkml:trace contextRef="#ctx0" brushRef="#br0" timeOffset="374.003">484 1389,'0'0,"0"0,0 0,0 0,0 0,0 0,1 0,1 0,0 0</inkml:trace>
  <inkml:trace contextRef="#ctx0" brushRef="#br0" timeOffset="1002.358">1294 432,'37'2,"32"5,11 1,0-5,0-3,-1-3,1-4,-1-3,-1-4,0-4,2-3,-53 12</inkml:trace>
  <inkml:trace contextRef="#ctx0" brushRef="#br0" timeOffset="1373.697">1330 1034,'0'0,"0"0,1-1,5-2,7-1,10-1,12-1,18 1,15-2,8-1,2-1,1 1,2 0,0 2,-2 2,-3 0,-14 1,-18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8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4429 173,'10'-7,"0"1,0 0,0 0,1 1,0 0,0 1,9-2,-15 5,1-1,-1 1,1 0,0 0,-1 1,1-1,0 1,-1 1,1-1,-4 0,-1 1,1-1,-1 0,1 1,-1-1,1 1,-1-1,1 1,-1 0,0 0,1 0,-1-1,0 1,0 0,0 1,0-1,0 0,0 0,0 0,0 1,0-1,0 0,-1 1,1-1,0 1,-1-1,1 1,-1-1,0 1,0-1,1 1,-1-1,0 1,0 0,0-1,-2 17,1 0,-2-1,0 0,-1 1,-1-1,-1-1,0 1,-2 1,-11 22,-1-2,-18 26,7-20,-2-1,-1-2,-2-1,-8 4,43-43,-1 0,1 0,0 0,0 0,0 1,0-1,0 0,0 1,0-1,0 1,0-1,1 1,-1-1,1 1,-1 0,1-1,0 1,-1 0,2-1,-1-1,0 1,0 0,1 0,-1 0,0 0,1-1,-1 1,1 0,-1 0,1-1,0 1,-1 0,1-1,-1 1,1-1,0 1,0-1,-1 1,1-1,0 1,0-1,0 1,8 1,0 1,0-1,0 0,1-1,7 0,-14 0,67 0,1-2,-1-4,0-3,18-6,-70 11,39-5</inkml:trace>
  <inkml:trace contextRef="#ctx0" brushRef="#br0" timeOffset="-786.069">3649 141,'0'0,"-14"-8,0 4,0 1,0 0,0 1,0 1,0 0,0 0,0 2,-10 1,-4 1,0 1,0 2,-24 7,44-10,-1 0,1 1,0 0,0 0,0 0,0 1,1 0,0 1,0 0,0 0,1 0,0 1,0 0,1 0,-1 1,2-1,-5 8,6-8,1 0,-1 0,1 0,0 1,1-1,-1 1,2-1,-1 1,1-1,0 1,1-1,-1 1,1-1,1 1,0-1,0 0,0 0,1 0,0 0,0 0,3 4,-4-8,1 0,-1 1,1-1,0 0,0 0,0 0,0-1,0 1,1-1,-1 0,1 0,-1 0,1 0,0-1,0 1,0-1,0 0,0 0,0 0,3 0,12 0,0-1,0 0,-1-1,6-2,39 0,-53 3,0 1,0 0,0 1,0 0,0 1,0 0,0 0,-1 1,1 1,-1-1,0 1,4 4,-9-6,0 0,0 1,-1-1,1 1,-1 0,0 0,0 0,0 0,0 1,-1-1,0 1,0 0,0 0,0-1,-1 1,0 0,0 0,0 0,0 1,-1-1,0 0,0 0,-1 0,1 0,-2 5,-2 3,0 0,-1 0,0 0,-1-1,0 0,-1 0,0-1,-1 1,-1-2,0 1,0-1,-1 0,0-1,-1 0,-15 12,-1-1,0-1,-1-2,-1-1,-10 3,38-18,-10 4,-1 1,1-1,-1-1,0 0,-1-1,1 0,-8 0,10-6,10 0</inkml:trace>
  <inkml:trace contextRef="#ctx0" brushRef="#br0" timeOffset="-481.404">3898 262,'-12'34,"3"-15,-5 27,3 0,1 1,2 0,1 24,5-44,1 0,2 0,1 1,1-1,1 0,1-1,1 1,7 14,-6-24</inkml:trace>
  <inkml:trace contextRef="#ctx0" brushRef="#br0" timeOffset="-1799.974">2759 339,'-2'1,"-1"-1,1 1,-1 1,1-1,0 0,-1 1,1-1,0 1,0-1,0 1,0 0,-1 2,-4 2,-42 38,3 2,1 2,2 2,3 2,2 1,-4 13,36-56</inkml:trace>
  <inkml:trace contextRef="#ctx0" brushRef="#br0" timeOffset="-1555.067">2407 371,'2'4,"-1"0,1 0,0 0,1-1,-1 1,0-1,1 1,0-1,0 0,2 2,6 7,44 62,-4 3,-3 1,26 61,-59-108</inkml:trace>
  <inkml:trace contextRef="#ctx0" brushRef="#br0" timeOffset="-3164.247">1108 84,'-12'2,"1"0,-1 1,0 0,1 1,-1 0,1 1,0 0,1 1,-1 0,1 1,1 0,-1 0,1 1,0 1,1-1,0 1,0 1,-3 5,9-12,0 0,1 0,-1 1,1-1,0 1,0-1,0 1,1-1,-1 1,1 0,0-1,0 1,0 0,0-1,1 1,-1 0,1-1,0 1,0-1,0 1,1-1,-1 1,1-1,0 0,2 3,6 9,1-1,1 0,0-1,13 12,0-2,-2 1,-1 1,0 0,-2 2,-1 0,3 9,-17-27,0 2,0-1,-1 0,-1 1,0 0,0 0,-1 0,0 0,-1 0,-1 0,1 1,-2-1,1 0,-2 0,0 0,0 0,-2 4,-1 1,0-2,-1 1,-1 0,0-1,-1-1,0 1,-1-1,-4 3,8-10,0 0,0-1,0 0,-1 0,1 0,-1-1,0 0,0 0,-1-1,1 1,-1-1,0 0,0-1,0 0,0 0,0-1,0 0,-1 0,1 0,5-1,0 0,0 0,-1 0,1-1,0 1,0-1,0 1,0-1,0 0,0 0,0 0,0 0,0 0,1 0,-1 0,0-1,1 1,-1-1,1 1,-1-1,1 1,-1-1,1-1,-2-2,1 1,0-1,0 0,0-1,1 1,0 0,0 0,0-1,0-4,1-11,1 1,0 0,1-1,5-15,5-11,1 2,3-1,1 2,2 0,3 0,126-212,-51 92,-69 115,-28 49</inkml:trace>
  <inkml:trace contextRef="#ctx0" brushRef="#br0" timeOffset="-2754.25">1806 90,'-8'27,"-6"79,4 1,5 58,4-131,6 266,-4-293</inkml:trace>
  <inkml:trace contextRef="#ctx0" brushRef="#br0" timeOffset="-2369.366">1933 46,'-29'33,"-64"61,-78 60,-19 17,188-169,0-1,1 0,-1 1,0 0,1-1,-1 1,1 0,0 0,-1 0,1 0,0 0,0 0,0 0,0 0,1 0,-1 1,1-1,-1 0,1 2,1-2,0 0,0-1,0 1,0-1,1 1,-1-1,1 0,-1 1,1-1,-1 0,1 0,0 0,0 0,-1 0,1-1,0 1,0-1,0 1,0-1,0 1,0-1,-1 0,3 0,31 6,0-2,0-2,1-1,-1-1,17-4,24-4,72-19,-101 17</inkml:trace>
  <inkml:trace contextRef="#ctx0" brushRef="#br0" timeOffset="-4268.7">14 154,'26'-18,"-15"9,16-10,1 1,0 1,2 2,-1 1,2 1,0 1,22-4,-51 15,0 1,1-1,-1 1,0 0,1 0,-1 0,1 0,-1 0,0 0,1 1,-1-1,0 1,1 0,-1-1,0 1,0 0,0 0,0 1,0-1,0 0,2 2,-2 0,0-1,0 1,0 0,0 0,-1 0,1 0,-1 0,0 1,0-1,0 0,0 1,0-1,0 4,0 13,-1 0,-1 0,0 1,-2-1,0 2,-1 0,-15 122,4-51,4 0,4 1,4 0,6 22,3-16,-6-97</inkml:trace>
  <inkml:trace contextRef="#ctx0" brushRef="#br0" timeOffset="-4039.648">1 638,'0'0,"7"0,1-2,-1 1,0-1,1 0,-1 0,0-1,1-1,20-6,311-90,-289 83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0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618 0,'-17'2,"-1"1,1 0,0 1,1 1,-1 0,-10 6,-17 4,-338 92,379-106,-1-1,1 1,0 0,0 0,0 1,0-1,0 1,0 0,0-1,1 1,-1 0,1 1,-1-1,1 0,0 1,0-1,0 1,0 0,-1 1,1 3,0 0,1-1,-1 1,1 0,1 0,0 0,-1 0,2 6,2 185,-3-196,1-1,-1 1,1 0,-1-1,1 1,0-1,0 1,0-1,0 0,0 1,0-1,0 0,0 0,1 1,-1-1,0 0,1 0,-1 0,1-1,-1 1,1 0,-1-1,1 1,0-1,-1 1,1-1,0 0,-1 1,1-1,62 6,-43-4,-8-1,1 2,-1 0,0 0,0 2,0-1,0 2,-1-1,0 2,0 0,1 1,-9-6,-1 1,0-1,0 1,1-1,-1 1,-1 0,1 1,0-1,-1 0,0 1,0-1,0 1,0 0,0 0,-1-1,1 1,-1 0,0 0,-1 0,1 1,-1-1,1 0,-1 0,0 0,-1 0,1 0,-1 1,0-1,0 0,0 0,0 0,-1-1,0 1,0 0,0 0,-5 8,-1 0,-1 0,0-1,-1 0,0-1,0 0,-1 0,-1-1,1-1,-2 0,1 0,-1-1,0-1,0 0,-1-1,-1 0,7-3,3-2</inkml:trace>
  <inkml:trace contextRef="#ctx0" brushRef="#br0" timeOffset="536.021">848 192,'-1'-10,"-1"15,0 20,9 88,-2-8,5 0,15 58,-22-149,0-1,1 0,0 0,1 0,1 0,0-1,0 1,1-2,6 8,-4-9</inkml:trace>
  <inkml:trace contextRef="#ctx0" brushRef="#br0" timeOffset="2403.383">3203 172,'0'0,"-21"-2,-21-2,-8-1,-41 2,77 3,1 1,-1 1,0 0,0 0,1 2,0-1,-1 2,-10 5,19-7,0 1,0 0,0 0,0 0,1 1,0 0,-1-1,2 2,-1-1,1 0,-3 5,4-7,0 0,1 1,-1-1,1 1,-1-1,1 1,0-1,0 1,1-1,-1 1,1 0,0-1,0 1,0 0,0 0,1-1,-1 1,1 0,0-1,1 3,2-2,1 0,0-1,-1 1,1-1,0 0,1 0,-1-1,0 1,1-1,0-1,-1 1,1-1,0 0,3 0,13 5,2 0,-1 2,0 1,-1 0,0 2,0 1,1 2,-18-12,-1 1,1 0,-1 0,0 1,0-1,0 1,-1 0,1 0,-1 0,0 0,0 1,-1-1,1 1,-1 0,0 0,0-1,0 2,-1-1,0 0,0 0,0 0,-1 0,1 1,-1-1,0 0,-1 1,0-1,1 0,-2 0,1 0,-1 3,-4 5,-1 1,-1-1,0 0,0 0,-2-1,1 0,-1-1,-1 0,0 0,-1-1,-1 0,-25 19,-1-1,-39 19,72-44,5-1,0-1,-1 0,1 0,-1 0,0 0,1 0,-1-1,0 1,1 0,-1-1,0 1,0-1,0 1,1-1,-1 0,0 0,0 0,0 0,1-2</inkml:trace>
  <inkml:trace contextRef="#ctx0" brushRef="#br0" timeOffset="2717.382">3606 243,'-7'29,"-1"32,2 0,4 0,2 0,7 55,1-70,-5-32</inkml:trace>
  <inkml:trace contextRef="#ctx0" brushRef="#br0" timeOffset="3103.756">3971 255,'4'1,"0"0,1 0,-1-1,0 1,0-1,0 0,0 0,1-1,1 0,16 0,-6 2,8-1,0 2,0 0,-1 2,1 0,-1 2,0 0,2 2,-23-7,0 1,0-1,0 0,0 1,0-1,0 1,0 0,-1 0,1-1,0 1,-1 0,0 0,0 1,1-1,-1 0,0 0,-1 0,1 1,0-1,-1 0,1 1,-1-1,0 1,1-1,-1 1,-1-1,1 1,0-1,0 0,-1 1,0-1,1 0,-1 1,0-1,0 0,0 0,-1 1,-5 13,0-1,-2 0,0 0,-9 11,15-21,-55 70,-17 24,75-99,-1 1,0 0,1 0,-1 0,1 0,-1 0,1 0,-1 0,1 0,0 0,-1 0,1 0,0 0,0 0,0 0,0 0,0 0,0 0,0 0,0 0,0 0,0 0,1 0,-1 0,0 0,1 0,-1 0,1 0,-1 0,1 0,0 0,0 0,1 1,1 0,-1 0,1-1,0 1,0-1,0 0,-1 0,1 0,0 0,0 0,1-1,-1 0,17 3,0-2,1 0,10-2,-29 0,58-3,-1-4,28-8,-36 5</inkml:trace>
  <inkml:trace contextRef="#ctx0" brushRef="#br0" timeOffset="1018.439">1174 275,'0'0,"18"-7,-5 4,-1 1,1 1,-1 0,1 0,-1 2,1-1,-1 1,1 1,2 1,-12-2,1 0,0 0,-1 0,1 0,-1 1,1-1,-1 1,0 0,0 0,0 0,0 1,0-1,0 1,-1-1,1 1,-1 0,0 0,0 0,0 1,0-1,0 0,-1 1,1-1,-1 1,0-1,0 1,0 0,-1-1,1 1,-1 0,0 0,0 1,-2 16,-1-1,-1 0,-1 1,0-1,-2-1,0 1,-1-1,-3 2,-28 81,39-101,0 1,-1 0,1-1,0 1,0 0,0 0,1-1,-1 1,0 0,1-1,-1 1,1 0,-1-1,1 1,0-1,0 1,-1-1,1 1,0-1,1 1,-1-1,0 0,0 0,0 1,1-1,-1 0,1 0,-1 0,1-1,-1 1,1 0,-1-1,1 1,0 0,-1-1,1 0,0 1,-1-1,1 0,12 3,0-1,0 0,0 0,7-2,-17 1,83-1,0-4,-1-3,41-11,-105 15</inkml:trace>
  <inkml:trace contextRef="#ctx0" brushRef="#br0" timeOffset="1347.015">2429 280,'-13'9,"1"1,0 0,1 1,0 0,0 0,1 1,1 1,0 0,1 0,-11 14,13-19,-90 129,83-115,1-1,1 2,1 0,1 0,-4 16,11-30,1-3</inkml:trace>
  <inkml:trace contextRef="#ctx0" brushRef="#br0" timeOffset="1600.477">1987 363,'31'29,"26"38,-4 1,-2 3,19 41,-58-92,5 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12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39,'-24'-4,"0"1,-1 1,1 1,0 1,-1 1,1 1,0 2,0 0,0 1,0 2,1 0,-13 7,30-11,1 0,1 0,-1 0,0 1,1 0,-1 0,1 0,0 0,1 1,-1-1,1 1,0 0,0 0,0 0,1 1,-1-1,2 0,-1 1,0 0,1-1,0 1,0 0,1 0,0 0,0 0,0-1,1 5,0 1,1-1,0 0,0 0,1 1,0-1,1-1,0 1,0 0,1-1,1 0,-1 0,2-1,-1 0,1 0,2 2,-6-8,-1 0,1 0,0-1,0 1,0-1,-1 1,2-1,-1 0,0 0,0 0,0-1,0 1,1-1,-1 0,0 1,0-2,1 1,-1 0,0-1,2 0,10-2,0-1,-1-1,0 0,1-1,11-4,-23 9,26-9,1 1,17-2,-39 9,0 0,1 2,-1-1,0 1,1 0,-1 0,0 1,1 0,-1 1,0 0,0 0,0 1,-6-2,0-1,0 1,0 0,0 0,-1 0,1 1,0-1,0 0,-1 1,1-1,-1 1,0-1,1 1,-1 0,0-1,0 1,0 0,0 0,0 0,0 0,-1 0,1 0,-1 0,1 0,-1 0,0 0,0 1,0-1,0 0,0 0,0 0,0 0,-1 0,1 0,-1 0,0 0,0 0,1 0,-1 0,-1 2,-3 5,0 0,-1-1,1 1,-2-1,1 0,-1-1,-7 7,-10 6,0-1,-2-1,0-1,0-2,-2 0,0-2,0-1,-1-1,-1-2,0-1,0-1,0-1,-10-1,36-5</inkml:trace>
  <inkml:trace contextRef="#ctx0" brushRef="#br0" timeOffset="462.994">810 1,'0'8,"1"-1,1 1,0 0,0 0,0-1,1 1,0 0,9 27,6 47,-4 1,-4 0,-3 0,-4 1,-4 8,1-82</inkml:trace>
  <inkml:trace contextRef="#ctx0" brushRef="#br0" timeOffset="937.523">1206 186,'28'-20,"-18"11,11-5,1 0,-1 2,2 0,0 2,17-6,-40 16,1 0,-1 0,1 0,-1 0,0 0,1-1,-1 1,1 0,-1 0,1 0,-1 0,0 0,1 0,-1 1,1-1,-1 0,1 0,-1 0,0 0,1 0,-1 0,1 1,-1-1,0 0,1 0,-1 1,0-1,1 0,-1 1,0-1,1 0,-1 1,0-1,0 0,0 1,1-1,-1 1,0-1,1 23,-13 25,11-46,-13 36,-3-1,-16 29,14-29,1 1,-8 26,25-63,1 1,-1 0,1-1,-1 1,1 0,-1 0,1 0,0-1,0 1,0 0,0 0,0 0,1-1,-1 1,0 0,1 0,-1-1,1 1,0 0,0-1,-1 1,1 0,1 0,0 0,0 0,0-1,0 1,0-1,1 0,-1 1,0-1,1 0,-1 0,1-1,-1 1,1 0,-1-1,1 1,0-1,14 1,0-1,0 0,0-1,16-4,-17 3,99-13,-71 8</inkml:trace>
  <inkml:trace contextRef="#ctx0" brushRef="#br0" timeOffset="2098.165">2845 154,'25'26,"-16"-12,-1 1,-1 0,0 0,-1 0,-1 1,0 0,0 5,18 122,-11-58,-6-56</inkml:trace>
  <inkml:trace contextRef="#ctx0" brushRef="#br0" timeOffset="2533.279">3427 288,'-2'4,"1"1,0-1,0 0,0 1,1-1,-1 1,1-1,0 1,0-1,1 1,-1 7,-1-5,-1 29,2 0,3 32,-2-60,0 0,0 0,0 0,1 0,0-1,1 1,-1-1,2 1,-1-1,1 0,0 0,0-1,1 1,0-1,0 0,2 2,-3-6,-1 0,0 0,0 0,1 0,0-1,-1 0,1 1,0-1,-1 0,1-1,0 1,0-1,0 0,-1 0,1 0,0 0,0-1,0 1,0-1,-1 0,1 0,0 0,-1-1,1 1,-1-1,0 0,1 0,-1 0,0-1,3-2,4-3,1-1,-2 0,1-1,-1 0,-1-1,0 1,0-2,1-3,-2 1,-1 0,-1-1,0 1,-1-1,0 0,-2 0,1 0,-2 0,0-1,-1 1,0 0,-2-9,1 15,-1 1,0 0,0 0,0 0,-1 0,0 0,-1 1,0-1,0 1,0 0,-2-1,3 4,-1-1,0 1,-1 0,1 1,-1-1,1 1,-1 0,0 0,0 0,0 1,-1 0,1 0,-1 0,1 0,-1 1,-5-1,5 2,0-1,0 1,0 1,0-1,0 1,0 0,0 0,0 0,1 1,-1 0,0 1,1-1,0 1,-1 0,-2 2,-4 4,-1 0,2 2,-1-1,1 1,-3 5,-15 19</inkml:trace>
  <inkml:trace contextRef="#ctx0" brushRef="#br0" timeOffset="1400.477">2339 173,'-2'2,"-1"0,0 0,0 0,1 1,-1-1,1 1,0-1,0 1,0 0,0 1,-3 1,-21 32,1 0,2 1,-12 27,12-20,-3-1,-22 28,43-64</inkml:trace>
  <inkml:trace contextRef="#ctx0" brushRef="#br0" timeOffset="1654.095">2006 192,'4'1,"0"1,-1 0,1 0,0 0,-1 0,1 1,-1-1,0 1,0 0,0 0,0 0,-1 0,1 0,-1 1,1 0,2 2,19 28,-1 2,-1 1,-2 0,-2 2,7 22,27 55,-35-83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5:19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577.148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1080.821">1266 0,'0'32,"-5"62,-5 0,-3-1,-26 90,1-3,34-157,0 0,2 0,0 0,2 0,0 0,2 1,-1-15,0-1,1 0,0 0,0 0,1 0,0 0,0-1,1 1,0-1,1 0,-1 0,1 0,0-1,1 0,0 0,0 0,0-1,3 3,21 9,0 0,0-2,1-2,1 0,0-3,1 0,0-2,28 3,-47-9</inkml:trace>
  <inkml:trace contextRef="#ctx0" brushRef="#br0" timeOffset="1616.792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492.179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30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722.998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1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2">1266 0,'0'32,"-5"62,-5 0,-3-1,-26 90,1-3,34-157,0 0,2 0,0 0,2 0,0 0,2 1,-1-15,0-1,1 0,0 0,0 0,1 0,0 0,0-1,1 1,0-1,1 0,-1 0,1 0,0-1,1 0,0 0,0 0,0-1,3 3,21 9,0 0,0-2,1-2,1 0,0-3,1 0,0-2,28 3,-47-9</inkml:trace>
  <inkml:trace contextRef="#ctx0" brushRef="#br0" timeOffset="3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1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1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12:5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4114,'-14'323,"4"-145,4 313,6-291,1-173,0-14,-1-1,0 1,-1-1,0 1,-1-1,-2 6,4-16</inkml:trace>
  <inkml:trace contextRef="#ctx0" brushRef="#br0" timeOffset="1611.418">20 3932,'12'9,"12"3,17-2,1-1,0-3,0-1,1-3,0-1,21-3,12 1,833-20,-832 19,0 3,42 8,-114-3,-1 0,1 1,-1-1,0 1,-1 0,1 0,-1 0,1 5,-4-11,17 44,-3 0,-2 1,-2 0,2 28,12 193,-11-95,86 615,-94-760,-2-12,-1 0,0 0,-1 0,0 0,-2 8,1-22,-1 0,1 0,-1 0,1 0,-1 0,0 0,1 0,-1 0,0 0,0 0,1 0,-1-1,0 1,0 0,0-1,0 1,0-1,0 1,0-1,-1 1,1-1,0 0,0 1,0-1,0 0,0 0,-2 0,-38 3,30-3,-461 42,53-3,154-16,-113 6,317-32,51 1</inkml:trace>
  <inkml:trace contextRef="#ctx0" brushRef="#br0" timeOffset="3928.433">831 3936,'-17'-128,"0"-89,18 213,-1 0,0 0,1 0,0 0,0 0,0 0,1 0,-1 0,1 0,0 0,0 1,0-1,1 1,-1-1,1 1,0 0,0 0,0 0,0 1,0-1,1 1,-1-1,1 1,0 0,0 1,-1-1,1 1,4-2,14-4,0 1,1 1,-1 1,19-1,-30 4,168-13,134 8,7 1,-278 2,162-8,87-20,-249 24,0 1,0 3,1 1,0 2,15 4,-56-4,1 1,-1 0,0 1,1-1,-1 0,0 1,0-1,0 1,0-1,-1 1,1 0,0 0,-1 0,1 0,-1 0,1 0,-1 0,0 1,0-1,0 2,19 51,-18-48,15 60,-2 1,-4 0,3 63,-5 213,-6-143,-3 113,-15 27,15-340,-1 18,-1 0,0 0,-1-1,-5 13,7-26,-1 0,1-1,-1 1,0-1,-1 0,1 1,-1-1,0 0,0-1,0 1,0 0,-1-1,1 0,-1 0,0 0,0 0,0-1,0 1,-1-1,-2 1,-49 14,-1-4,0-1,-57 3,-1 1,-153 29,239-40</inkml:trace>
  <inkml:trace contextRef="#ctx0" brushRef="#br0" timeOffset="5912.422">1791 3456,'0'-37,"-5"-45,-3 1,-4-1,-3 2,-20-57,35 135,0 1,0 0,-1-1,1 1,0 0,0 0,0-1,0 1,0 0,1-1,-1 1,0 0,1 0,-1-1,1 1,-1 0,1 0,-1 0,1 0,0-1,0 1,-1 0,2 0,1-2,-1 1,1 0,0 0,0 1,0-1,0 1,0-1,0 1,0 0,1 0,14-3,0 0,1 2,13-1,-11 2,588-60,-360 35,2 11,188 14,-435 2,0 0,0 0,1 0,-1 1,0-1,-1 1,1 0,0 0,0 0,-1 1,1-1,-1 1,0 0,0 0,0 0,0 0,0 1,-1-1,0 1,1-1,-1 1,-1 0,2 3,7 16,-1 1,0 0,2 19,0-4,151 529,-112-386,2-12,-25-91,-4 1,-4 1,2 26,-20-100,0 1,-1-1,0 0,0 0,0 0,-1 0,0 1,0-1,-1 0,0-1,0 1,0 0,-1 0,0-1,-4 6,1-5,0 0,0 0,0-1,-1 0,0 0,-1 0,1-1,-1 0,0-1,0 0,-1 0,-1 0,-109 41,-3-5,-113 21,-56 16,101-18,160-50</inkml:trace>
  <inkml:trace contextRef="#ctx0" brushRef="#br0" timeOffset="7866.308">2589 2733,'-5'-57,"-1"-1,-4 1,-1 0,-4 1,-2-1,0-8,11 42,-2-3,1 0,1-1,1 1,1-1,2 0,1 0,1-15,1 41,0-1,-1 1,1 0,0 0,0-1,-1 1,1 0,0 0,0 0,0 0,1 0,-1 0,0 0,0 1,0-1,1 0,-1 1,0-1,1 1,-1-1,0 1,1 0,-1-1,1 1,40-7,-33 5,174-18,52 5,42-3,270-50,-147 15,-392 52,7-1,1 0,-1 1,1 1,-1 1,5 0,-16 0,1 0,-1 0,1 0,-1 1,0-1,1 1,-1 0,0 0,0 1,0-1,-1 1,1 0,-1 0,1 0,-1 1,0-1,0 1,0-1,1 4,6 12,-1 0,0 0,-1 1,-2 0,0 0,-1 1,-1-1,0 7,4 45,-2 56,-4-51,24 301,46 209,-69-569,5 21,-3 0,-1 0,-2 0,-1 1,-4 15,2-51,0 0,0 0,0 0,-1 0,0-1,0 1,0-1,0 1,-1-1,1 0,-1 1,0-2,0 1,0 0,0 0,0-1,-1 0,1 1,-1-1,0 0,-14 7,0-1,0-1,-14 4,15-5,-94 30,34-12,0 3,-42 24,95-38</inkml:trace>
  <inkml:trace contextRef="#ctx0" brushRef="#br0" timeOffset="22068.605">5149 240,'0'0,"0"0,-14 268,25 276,0-135,-11-398,0 10,1 1,1-1,3 13,-5-31</inkml:trace>
  <inkml:trace contextRef="#ctx0" brushRef="#br0" timeOffset="23391.335">5140 181,'41'-12,"-11"1,191-28,2 9,50 7,69-9,-261 23,32-5,30 4,-109 9,0 2,0 1,0 2,-1 1,1 1,14 6,-44-11,-1 1,1-1,0 1,-1 0,1 0,-1 0,1 0,-1 0,0 1,0 0,0-1,0 1,-1 0,1 1,-1-1,0 0,0 1,0-1,0 1,0 0,-1-1,0 1,0 0,0 0,0 3,1 10,-1 1,0 0,-2 0,0 0,-2 9,-1 52,22 82,8 7,8 53,-24-141,12 91,-4 105,-17-266,-1 0,-1 0,0 0,0-1,-1 1,0 0,-1-1,0 1,-1-1,-4 8,5-12,0 0,0 0,-1 0,0-1,0 1,0-1,-1 0,1-1,-1 1,0-1,0 0,0 0,0 0,-1-1,1 0,-1 0,0 0,-3 0,-54 11,-1-3,0-3,-1-3,0-3,-260-11,-250-13,394 24,1 8,-31 11,192-17</inkml:trace>
  <inkml:trace contextRef="#ctx0" brushRef="#br0" timeOffset="34343.343">5012 2349,'0'0,"0"0,0 0,0 0,0 0</inkml:trace>
  <inkml:trace contextRef="#ctx0" brushRef="#br0" timeOffset="34841.345">5439 1983,'0'0</inkml:trace>
  <inkml:trace contextRef="#ctx0" brushRef="#br0" timeOffset="35588.71">6096 1269,'0'0,"0"0,0 0,0 0,0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03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791 44,'9'30,"0"223,-8-172,-17-99,9 4,2 0,0-1,1 0,1 0,1 0,1-3,0-3,2-1,2 0,0 1,2-1,-1 9,0 0,1 0,1 0,1 1,4-6,-9 14,1 0,0 1,1-1,-1 0,1 1,-1 0,2 0,-1-1,1 2,-1-1,1 0,0 1,0-1,0 1,1 0,-1 0,1 0,5 0,-10 2,0-1,1 1,-1 0,0-1,1 1,-1 0,0 0,1 0,-1 0,0 0,1 0,-1 0,1 1,-1-1,0 0,0 0,1 1,-1-1,0 0,0 1,1 0,-1-1,0 0,0 1,0 0,0-1,0 1,0 0,0-1,0 1,-1 0,1 0,0 0,0 0,-1-1,0 2,1-2,-1 1,0 0,1 0,-1 0,1 0,-1 0,0 1,0 2,0 1,0 0,0 0,-1 0,0 0,0-1,-1 1,0 1,-4 6,0 0,-1-1,-1 0,-1 0,0 0,-1-1,0 0,-1 0,-1-1,-7 5,15-12,4-1,9 3,-2 1,1 0,-1 1,0 0,-1 0,0 1,0-1,-1 0,0 1,2 5,7 14,8 27,-15-34,0-4,0-1,1 0,1 0,7 9,-14-21</inkml:trace>
  <inkml:trace contextRef="#ctx0" brushRef="#br0" timeOffset="1">1211 349,'12'-11,"-6"6,2-3,-1-1,-1 0,1 0,1-5,-6 11,0 0,-1 0,0-1,0 1,0 0,0-1,0 1,-1-1,0 0,-1 1,1 0,-1-1,0 1,-1-3,2 5,-1 1,1-1,0 0,0 1,-1-1,1 1,0-1,-1 1,1-1,-1 1,0-1,1 1,-1-1,1 1,-1 0,0 0,1-1,-1 1,0-1,1 1,-1 0,0 0,0 0,1 0,-1 0,0-1,-1 1,1 0,-1 1,1-1,-1 0,0 0,1 0,-1 1,1-1,0 1,-1-1,1 1,-1 0,1-1,0 1,-1 0,-2 1,0 1,1-1,0 1,-1 0,1 0,0 0,0 1,-1 1,1 1,1 0,-1 0,2 1,0-1,-1 0,2 1,0-1,0 1,1-1,0 1,1-1,0 0,0 0,1 2,2 1,0 1,0-1,1 1,1-2,0 1,1 0,0-1,7 6,-10-11,-1 0,1 0,-1 0,1-1,1 1,-1 0,3 0</inkml:trace>
  <inkml:trace contextRef="#ctx0" brushRef="#br0" timeOffset="2">1493 0,'0'13,"-2"25,-4 0,-2-1,-14 37,0-2,20-63,-1 1,2-1,0 0,1 0,0 1,1-1,0-5,-1-1,2 0,-1 1,0-1,1 0,-1 0,1 0,0 0,1 0,0 0,-1 0,1 0,0-1,0 1,1-1,-1 0,0 0,3 2,11 2,0 1,0-1,1 0,0-1,1-1,0 0,0-1,16 1,-27-3</inkml:trace>
  <inkml:trace contextRef="#ctx0" brushRef="#br0" timeOffset="3">1747 54,'7'105,"-6"-78,0 6,2 6,-2-29,2-1,-1 1,2-1,-1 1,2-1,1 3,-4-10,-1 1,2-1,-2 1,2-1,-1 0,0 0,1 0,-1 0,1 0,1 0,-1 0,-1-1,2 1,-1-1,1 0,-1 1,1-1,3 1,-3-2,-2 1,2-1,-1 0,1 0,-1 0,1 0,-1 0,1 0,-1 0,1-1,-2 0,2 1,-1-1,0 0,1 0,-2 0,1 0,0 0,0-1,0 1,2-2,3-2,0-1,-1 0,0 0,0-1,-1 0,-1 0,1 1,-1-2,-1 1,0 0,0-1,-1 1,0-2,3-13,0-1,-2 0,0-21,-4 36,1 0,-1-2,0 1,-1 0,0 0,-1 0,-1-3,0 32,-4 74,-2 16,13 109,-2-201</inkml:trace>
  <inkml:trace contextRef="#ctx0" brushRef="#br0" timeOffset="4">0 285,'41'-7,"89"2,-31 1,43 2,-113 2,-29 0</inkml:trace>
  <inkml:trace contextRef="#ctx0" brushRef="#br0" timeOffset="5">358 190,'0'0,"0"0,0 0,0 0,0 0,21 8,4 0,20 8,-42-15,0 1,1-1,-1 1,0 0,0 0,0 0,-1 0,1 0,-1 0,2 2,-4-3,1 0,0 0,-1 0,0 1,0-1,1 0,-1 1,0-1,0 0,-1 0,1 0,0 1,0-1,-1 0,0 0,1 1,-1-1,1 0,-1 0,0 0,-1 1,-23 23,19-20,6-4,-9 7,-1 0,2 1,0 0,-6 9,10-12</inkml:trace>
  <inkml:trace contextRef="#ctx0" brushRef="#br0" timeOffset="6">2233 247,'28'8,"-2"-5,1-1,-2-1,2 0,-1-2,0 0,9-2,0 0,0 2,0 1,4 1,-9-1,-18 0,-1 1,0 0,5 0,-17-1,1 0</inkml:trace>
  <inkml:trace contextRef="#ctx0" brushRef="#br0" timeOffset="7">2603 182,'0'0,"0"0,0 0,0 0,0 0,21 7,18 4,-23-6,1-1,-1 2,0 0,13 6,-29-11,0-1,1 0,-1 1,0-1,0 1,0-1,0 0,0 1,0-1,0 1,0-1,0 0,0 1,0-1,0 1,-1-1,1 0,0 1,-1-1,1 1,0-1,-1 0,1 1,0-1,0 1,-1-1,1 0,-1 0,0 1,-15 12,14-11,-14 8,-1 1,0-2,-15 7,11-6,2 1,-16 10,31-18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20.328"/>
    </inkml:context>
    <inkml:brush xml:id="br0">
      <inkml:brushProperty name="width" value="0.1" units="cm"/>
      <inkml:brushProperty name="height" value="0.1" units="cm"/>
      <inkml:brushProperty name="color" value="#4472C4"/>
      <inkml:brushProperty name="ignorePressure" value="1"/>
    </inkml:brush>
  </inkml:definitions>
  <inkml:trace contextRef="#ctx0" brushRef="#br0">14 1663,'-5'130,"1"-58,2 126,2-117,0-70,0-6,0 0,0 0,0 0,0 0,-1 0,0 3,0-8</inkml:trace>
  <inkml:trace contextRef="#ctx0" brushRef="#br0" timeOffset="1">8 1589,'4'4,"5"1,6-1,1-1,0-1,0 0,0-1,0 0,8-2,5 1,312-9,-312 8,0 2,16 2,-43 0,0-1,-1 1,1-1,-1 1,1 0,-1 0,0 0,1 2,-2-5,6 18,-1 0,0 1,-1-1,0 12,5 78,-4-38,32 248,-35-307,-1-5,0 0,0 0,-1 0,0 0,0 3,0-8,0-1,0 1,0-1,-1 0,1 1,0-1,0 1,-1-1,1 0,0 1,-1-1,1 0,0 1,-1-1,1 0,0 0,-1 0,1 1,-1-1,1 0,0 0,-1 0,1 0,-1 0,1 1,-1-1,1 0,-16 1,12-1,-174 17,21-2,57-5,-42 2,119-14,19 2</inkml:trace>
  <inkml:trace contextRef="#ctx0" brushRef="#br0" timeOffset="2">312 1590,'-6'-51,"0"-37,6 87,0-1,0 0,0 1,1-1,-1 0,1 1,-1-1,1 0,-1 1,1-1,0 1,0 0,0-1,0 1,0 0,0-1,0 1,0 0,0 0,0 0,1 0,-1 0,0 0,1 0,-1 1,1-1,-1 0,2 0,5-1,1-1,-1 1,1 0,6 0,-11 2,63-6,51 4,3 0,-106 1,62-4,32-7,-93 9,0 1,0 0,0 1,0 2,6 0,-21-1,0 1,-1-1,1 0,0 1,0 0,0-1,-1 1,1-1,0 1,0 0,-1-1,1 1,-1 0,1 0,0 0,-1 0,0 0,1-1,-1 1,1 1,6 20,-6-19,5 24,0 1,-2-1,1 26,-1 86,-3-58,-1 46,-6 11,6-138,0 8,-1 0,0-1,0 1,-2 4,3-10,-1 0,1 0,-1 0,0-1,0 1,0 0,0 0,0-1,0 1,0-1,0 1,-1-1,1 0,0 0,-1 1,1-1,-1 0,0 0,1 0,-2 0,-18 6,0-2,-1 0,-21 1,0 0,-58 13,90-17</inkml:trace>
  <inkml:trace contextRef="#ctx0" brushRef="#br0" timeOffset="3">673 1396,'0'-14,"-1"-19,-2 0,-2 0,-1 0,-7-22,13 54,0 1,0-1,0 1,0-1,0 1,0-1,0 1,0-1,0 0,0 1,0-1,0 1,0-1,1 1,-1-1,0 1,0-1,0 1,1 0,-1-1,0 1,1-1,-1 1,1-1,0 0,0 0,0 0,0 1,1-1,-1 0,0 1,0-1,0 1,1 0,4-2,1 0,0 1,5 0,-4 1,221-25,-135 15,0 3,71 7,-163 1,-1-1,1 0,-1 1,1 0,-1-1,1 1,-1 0,1 0,-1-1,0 1,1 0,-1 1,0-1,0 0,0 0,0 0,0 1,0-1,0 1,0-1,0 1,0-1,0 2,2 6,1 1,-1 0,1 7,0-1,57 213,-42-155,1-5,-10-37,-2 0,0 0,-1 12,-6-41,-1 0,0 0,0 0,0-1,0 1,0 0,-1 0,1 0,-1 0,1 0,-1-1,0 1,0 0,0-1,-2 3,1-2,0 0,-1-1,1 1,-1 0,1-1,-1 0,0 0,0 0,0 0,0 0,0-1,-1 1,-41 16,0-2,-44 9,-20 6,37-7,61-21</inkml:trace>
  <inkml:trace contextRef="#ctx0" brushRef="#br0" timeOffset="4">973 1105,'-1'-24,"-2"1,0 0,-2 0,0 0,-2 0,1-3,4 17,-2-2,2 1,0-1,0 0,1 0,0 0,0 0,1-6,1 17,-1-1,0 1,0-1,1 1,-1-1,0 1,1-1,-1 1,0 0,1-1,-1 1,1 0,-1-1,1 1,-1 0,1-1,-1 1,1 0,-1 0,1 0,-1-1,1 1,-1 0,1 0,15-3,-13 3,66-9,19 3,16-1,102-21,-56 7,-147 21,3-1,0 0,0 1,0 0,-1 0,3 0,-7 1,1-1,0 1,0-1,-1 1,1-1,-1 1,1 0,-1 0,1 0,-1 0,1 0,-1 0,0 0,1 1,-1-1,0 0,0 1,0-1,1 2,2 5,-1-1,0 1,0 0,0 0,-1 0,0 1,-1-1,1 3,1 18,-1 23,-1-21,8 121,19 85,-27-229,2 8,-1-1,-1 1,0 0,-1 0,-1 6,1-20,-1 0,1-1,-1 1,1-1,-1 1,0-1,1 1,-1-1,0 0,0 1,0-1,0 0,0 0,0 0,-1 0,1 0,0 0,0 0,-1 0,1 0,-6 3,0-1,0 0,-5 1,6-2,-36 13,13-5,0 1,-16 9,36-14</inkml:trace>
  <inkml:trace contextRef="#ctx0" brushRef="#br0" timeOffset="5">1936 97,'0'0,"0"0,-5 108,9 112,0-55,-4-160,0 3,0 1,1 0,1 5,-2-13</inkml:trace>
  <inkml:trace contextRef="#ctx0" brushRef="#br0" timeOffset="6">1932 73,'16'-5,"-5"1,72-12,1 4,19 3,25-4,-97 9,11-1,12 0,-41 5,0 0,-1 1,1 1,0 0,-1 0,6 3,-16-4,-1-1,1 1,-1-1,0 1,1 0,-1 0,0 0,0 0,1 0,-1 0,0 0,0 0,0 0,0 1,0-1,-1 0,1 1,0-1,0 1,-1-1,1 1,-1-1,1 1,-1-1,0 2,1 4,0 1,-1-1,0 0,-1 0,0 4,-1 21,9 33,3 3,3 21,-10-56,6 36,-2 42,-7-107,0 0,-1 0,1 0,0 0,-1 0,0 0,0 0,0 0,0-1,-2 4,1-5,1 0,0 0,0 0,-1 0,1 0,-1 0,0-1,1 1,-1-1,0 0,0 1,0-1,0 0,0 0,0 0,0 0,0-1,-2 1,-20 4,0-1,0-1,0-1,-1-2,-97-4,-94-5,148 9,0 4,-11 4,72-7</inkml:trace>
  <inkml:trace contextRef="#ctx0" brushRef="#br0" timeOffset="7">1884 949,'0'0,"0"0,0 0,0 0,0 0</inkml:trace>
  <inkml:trace contextRef="#ctx0" brushRef="#br0" timeOffset="8">2045 801,'0'0</inkml:trace>
  <inkml:trace contextRef="#ctx0" brushRef="#br0" timeOffset="9">2292 513,'0'0,"0"0,0 0,0 0,0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74 191,'28'-32,"-9"16,0 0,1 2,1 1,0 0,1 2,0 0,0 1,17-4,-6 4,0 1,1 2,-1 1,1 2,33-1,-55 5,1 0,-1 1,0 0,1 1,-1 0,0 1,0 1,-1 0,1 0,8 5,-13-5,0 0,0 1,-1 0,0 0,0 1,0-1,-1 1,1 1,-1-1,-1 1,1 0,-1 0,-1 0,1 0,-1 1,2 7,1 4,-1 0,-1 1,-1 0,-1-1,0 1,-2 0,0 0,-1 0,-1 0,-1 0,-3 7,-1 2,-2 0,-2 0,0-2,-2 1,-1-1,-1-1,-4 3,-36 44,-2-2,-4-3,-2-3,-36 26,63-57,-87 75,103-93,0-2,0 0,-2-2,1 0,-13 4,31-15,1 0,-1 0,0 0,1-1,-1 1,0-1,1 1,-1-1,0 0,1 0,-2 0,3-1,0 1,0 0,0 0,1 0,-1-1,0 1,0 0,1-1,-1 1,0-1,0 1,1-1,-1 1,1-1,-1 0,0 1,1-1,-1 0,1 1,0-1,-1 0,1 1,-1-2,1-1,-1 0,1 0,0 0,0 0,0 0,0 0,1 0,-1 0,1 0,0 0,0 0,0 1,0-1,0 0,1 0,-1 1,3-3,2-4,2-1,-1 1,1 1,0-1,1 1,0 1,0 0,1 0,0 1,0 0,1 0,7-2,16-5,1 0,0 3,20-4,14 1,0 4,1 2,0 3,0 3,-1 4,7 3,74 12,-1 6,40 17,-113-22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774 1,'-12'12,"-155"178,9 8,8 6,-6 30,119-173,7-9,-34 40,65-92</inkml:trace>
  <inkml:trace contextRef="#ctx0" brushRef="#br0" timeOffset="276.037">85 124,'4'1,"-1"0,1 1,-1 0,1-1,-1 1,0 0,0 1,0-1,0 1,1 1,7 4,124 85,197 143,-286-201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4:05.8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6:21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2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1498 68,'-21'13,"1"0,1 2,0 0,2 1,-1 1,2 0,0 1,1 1,-8 14,22-31</inkml:trace>
  <inkml:trace contextRef="#ctx0" brushRef="#br0" timeOffset="246.964">1312 65,'2'9,"1"-1,0 1,0-1,1 0,0 0,0 0,1 0,0-1,1 2,-2-3,9 12,0-1,2 0,11 10,-13-14</inkml:trace>
  <inkml:trace contextRef="#ctx0" brushRef="#br0" timeOffset="-2553.729">0 33,'0'0,"0"0,0 0,35-4,-8-1,-18 3,0 0,-1 0,1 1,0 0,0 1,-1 0,1 0,0 1,4 0,-13 0,1-1,0 1,-1-1,1 1,-1 0,1-1,-1 1,1-1,-1 1,1 0,-1-1,0 1,1 0,-1 0,0-1,1 1,-1 0,0 0,0-1,0 1,0 0,0 0,0 0,0-1,0 1,0 0,0 0,0-1,-1 1,1 0,0 0,-1-1,1 1,0 0,-1 0,1-1,-1 1,1-1,-1 1,1 0,-1-1,-21 35,20-32,-55 65,98-53,-37-13,0-1,0 1,0 0,0 1,-1-1,1 1,-1-1,0 1,1 0,-1 0,-1 1,1-1,0 0,-1 1,0 0,0 0,0 0,0-1,0 2,-1 0,0-1,-1 0,0 0,0 0,-1 0,1 0,-1 0,0 0,0-1,0 1,-1 0,1 0,-1-1,0 1,0-1,0 1,0-1,-1 0,0 0,1 0,-1 0,0 0,0-1,-3 4,0-1,-1 0,1 0,-1 0,0-1,0 0,-1-1,1 1,-1-2,1 1,-1-1,0 0,0 0,0-1,0 0,-1-1,8 0,1 0</inkml:trace>
  <inkml:trace contextRef="#ctx0" brushRef="#br0" timeOffset="-1972.234">371 1,'-3'74,"-11"60,5-59,-3 4,11-77</inkml:trace>
  <inkml:trace contextRef="#ctx0" brushRef="#br0" timeOffset="-1122.071">570 33,'0'0,"0"0,0 0,35-6,-30 6,0-1,0 1,0-1,-1 1,1 1,0-1,0 1,0 0,0 0,0 0,0 1,1 0,-4-1,-1 0,1 0,-1 1,1-1,-1 0,0 1,0-1,1 1,-1-1,0 1,0-1,-1 1,1 0,0-1,0 1,-1 0,1 0,-1-1,0 1,1 0,-1 0,0 0,0 0,0 0,0-1,-1 1,1 0,0 0,-1 0,1 0,-1-1,0 1,1 0,-2 0,-1 5,0 1,-1-1,-1 1,1-1,-1 0,-1-1,1 1,-1-1,0 0,0-1,-1 1,-8 8,18-12,1-1,-1 1,1-1,-1 0,1 0,0 0,-1 0,1-1,1 1,3 0,1 0,0 1,0 0,-1 0,1 1,-1 1,3 1,-9-4,-1 0,1 0,-1 0,0 0,1 0,-1 1,0-1,0 0,0 1,0-1,0 1,0-1,0 1,0 0,-1-1,1 1,-1 0,1 0,-1-1,0 1,0 0,1 0,-1 0,0-1,-1 1,1 0,0 0,0-1,-1 1,1 0,-1 0,0-1,1 1,-1 0,0-1,0 1,0-1,0 1,0-1,-5 7,1 0,-1 0,0-1,0 0,-1 0,0 0,-1-1,1 0,-4 2,5-4,0 0,0-1,0 0,-1 1,1-2,-1 1,0-1,1 0,-1 0,0-1,0 0,0 0,-2-1,4-2,4 1</inkml:trace>
  <inkml:trace contextRef="#ctx0" brushRef="#br0" timeOffset="-524.02">934 33,'-3'7,"-1"0,2-1,-1 2,1-1,-1 0,2 1,-1-1,1 1,1-1,-1 1,0-1,0 7,0 1,1 0,1-1,0 1,1 0,2 5,-4-15,1-1,0 1,0-1,0 0,1 1,0-1,0 0,0 0,0 0,0 0,1-1,0 1,-1-1,2 1,-1-1,0 0,0 0,1 0,0-1,-1 1,1-1,3 2,-3-4,-1 0,0 0,1 0,-1 0,0 0,0 0,1-1,-1 0,0 1,0-1,0 0,1-1,-1 1,0-1,-1 1,1-1,0 0,0 0,-1 0,1 0,-1-1,0 1,0-1,0 1,0-1,0 0,0 1,-1-1,1 0,-1 0,0-1,-1 3,0 0,0 0,0-1,0 1,0 0,0 0,-1 0,1 0,-1 0,1 0,0 0,-1 0,0 0,1 1,-1-1,1 0,-1 0,0 0,0 1,0-1,1 0,-1 1,0-1,0 1,0-1,0 1,0-1,0 1,0-1,0 1,0 0,0 0,0 0,0-1,0 1,0 0,0 0,0 0,-1 1,1-1,-5 0,1 0,0 0,-1 0,1 1,0 0,-1 0,-2 1,4 0,1-1,-1 1,1 0,0 1,0-1,0 1,0-1,0 1,0 0,1 0,0 0,-1 0,1 0,0 1,0-1,1 1,-1-1,1 1,0 0,-1 1,-1 8</inkml:trace>
  <inkml:trace contextRef="#ctx0" brushRef="#br0" timeOffset="1284.158">1814 7,'1'60,"2"-1,2 0,10 34,-15-91,0 0,1 0,-1 0,1 1,0-1,0 0,0 0,0 0,0 0,0 0,1 0,-1 0,1-1,-1 1,1 0,2 0</inkml:trace>
  <inkml:trace contextRef="#ctx0" brushRef="#br0" timeOffset="1811.178">2086 106,'0'0,"-9"30,7-20,1 0,-1-1,2 1,-1 0,1-1,1 1,0 2,-1-11,0 1,0-1,0 1,0-1,1 1,-1-1,0 1,1-1,-1 0,1 1,-1-1,1 0,0 1,0-1,-1 0,1 0,0 0,0 1,0-1,0 0,0 0,1 0,-1-1,0 1,0 0,1 0,-1-1,0 1,1-1,-1 1,1-1,-1 1,0-1,1 0,-1 0,1 0,-1 0,1 0,-1 0,1 0,-1 0,1-1,-1 1,1 0,-1-1,0 1,1-1,-1 0,0 1,0-1,1-1,2 0,-1 0,0 0,0-1,0 0,0 0,0 0,0 0,-1 0,0 0,1-1,-1 1,-1-1,1 1,0-1,-1 0,0 0,0 1,0-1,0 0,-1 0,1 0,-1 0,0 0,0 0,-1 0,0-4,1 4,0 1,-1-1,1 1,-1-1,0 1,0 0,0-1,-1 1,1 0,-1 0,0 0,0 0,0 0,0 1,0-1,0 0,-1 1,1 0,-1-1,0 1,0 0,0 1,0-1,0 0,0 1,0 0,0-1,-1 1,1 0,-1 1,0-1,3 1,0 0,0 0,0 0,-1 0,1 1,0-1,0 0,0 1,0-1,0 0,0 1,0 0,0-1,0 1,0-1,0 1,0 0,0 0,0 0,0 0,1 0,-4 4</inkml:trace>
  <inkml:trace contextRef="#ctx0" brushRef="#br0" timeOffset="2598.158">2358 71,'49'-5,"-42"3,0 0,0 1,0 0,-1 0,1 1,0 0,0 0,0 1,0-1,0 2,0-1,-1 1,1 0,0 0,2 2,-8-3,0 0,-1-1,1 1,0 0,-1 0,1 0,-1 0,1 0,-1 0,1 0,-1 0,0 0,1 0,-1 0,0 0,0 0,0 0,0 0,0 0,0 0,0 1,0-1,0 0,-1 0,1 0,0 0,-1 0,1 0,-1 0,1 0,-1 0,1 0,-1-1,0 1,1 0,-1 0,0 0,0-1,-31 35,31-34,-120 97,121-98,0 0,0 0,0 0,-1 1,1-1,0 0,0 0,0 0,0 0,0 0,0 0,0 0,0 0,0 1,0-1,0 0,0 0,0 0,-1 0,1 0,0 0,0 1,0-1,0 0,0 0,0 0,0 0,0 0,0 0,1 0,-1 1,0-1,0 0,0 0,0 0,0 0,0 0,0 0,0 0,0 1,0-1,0 0,0 0,0 0,1 0,-1 0,0 0,0 0,0 0,0 0,0 0,0 0,0 0,1 1,-1-1,0 0,0 0,0 0,14 3,14 0,12-3,0-2,33-7,-65 8</inkml:trace>
  <inkml:trace contextRef="#ctx0" brushRef="#br0" timeOffset="11785.58">2899 62,'0'0,"0"0,0 0,-10 29,-1 17,1 1,3 0,0 36,10-108,1 0,0 0,2 0,1-1,-2 0,-1 0,-1-2,-3 18,-2-19,1 28,0 1,1-1,-1 1,0 0,0-1,0 1,0 0,0 0,0 0,0 0,0 0,0 0,0 0,0 0,0 0,0 0,0 0,0 1,0-1,0 0,0 1,0-1,1 0,-1 1,0-1,0 1,0 0,1-1,-1 1,-34 19,1 1,2 1,-13 12,46-33,0 0,0-1,0 1,0 0,1-1,-1 1,0-1,0 1,0-1,1 0,-1 0,0 1,1-1,-1 0,0 0,1 0,-1 0,0 0,0-1,1 1,38 2,-18-2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56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1,'0'41,"-4"37,-12 74,4-56,12-92</inkml:trace>
  <inkml:trace contextRef="#ctx0" brushRef="#br0" timeOffset="666.42">238 157,'-19'38,"18"-33,0 0,0-1,0 1,1 0,-1-1,1 1,0 0,1 0,-1-1,1 1,0 0,0-1,0 1,1 0,-1-1,3 4,-2-6,-1 0,1 0,-1 0,1-1,0 1,0 0,0-1,0 0,0 1,0-1,0 0,0 0,0 0,0-1,1 1,-1 0,0-1,1 1,-1-1,0 0,1 0,-1 0,0 0,1 0,-1-1,0 1,1-1,-1 1,0-1,1 0,-1 0,0 0,2-1,5-2,-1-1,1 0,-1 0,0 0,-1-1,1-1,-1 1,0-1,-1 0,0-1,0 0,4-6,-8 11,0 0,0 0,0-1,0 1,-1-1,0 1,1-1,-1 0,0 1,-1-1,1 0,-1 0,1 1,-1-1,0 0,-1 0,1 0,-1 1,1-1,-1 0,0 1,-1-1,1 0,0 1,-1 0,0-1,0 1,0 0,0 0,-1 0,1 0,-1 0,-1-1,1 2,1 0,0 0,0 0,-1 1,1-1,-1 1,1-1,-1 1,0 0,1 0,-1 0,0 1,0-1,0 0,0 1,0 0,0 0,1 0,-1 0,0 0,0 1,0-1,0 1,0 0,0 0,1 0,-1 0,0 0,0 1,-2 1,0 1,0-1,1 1,-1 0,1 1,0-1,0 1,1 0,-1 0,1 0,0 0,0 0,-1 4,-3 9</inkml:trace>
  <inkml:trace contextRef="#ctx0" brushRef="#br0" timeOffset="1521.812">603 141,'0'0,"29"-23,12 1,-39 21,0 0,0 0,0 0,0 1,0-1,0 1,0-1,0 1,0 0,0-1,0 1,0 0,1 0,-1 1,0-1,0 0,0 1,0-1,0 1,0 0,-1 0,-1 0,1 0,-1 1,1-1,-1 0,0 0,0 0,1 1,-1-1,0 0,0 0,-1 1,1-1,0 0,0 0,0 0,-1 1,1-1,-1 0,1 0,-1 0,1 0,-1 0,0 0,1 0,-1 0,0 0,0 0,0 0,0 0,-28 33,28-32,-40 35,31-29,1 0,0 0,0 0,1 1,0 0,1 1,-3 5,9-14,1 0,-1 1,1-1,-1 1,1-1,-1 1,1-1,0 1,0-1,0 1,0-1,0 1,0-1,0 1,1-1,-1 1,0-1,1 1,-1-1,1 0,0 1,-1-1,1 0,0 1,0-1,0 0,0 0,0 0,0 0,0 0,0 0,0 0,1 0,-1 0,0 0,1-1,-1 1,0 0,1-1,-1 0,1 1,-1-1,4 2,0 0,0-1,0 1,0-1,0-1,0 1,1-1,-1 1,0-2,0 1,5-1,3-3,-2 0</inkml:trace>
  <inkml:trace contextRef="#ctx0" brushRef="#br0" timeOffset="2334.917">1047 103,'2'49,"-1"-25,-1 0,-1 0,-2 12,-2-1,5-33,4-21,18-60,-16 62,0-1,-2 0,0 0,-1-1,0-6,-3 25,0 0,-1-1,1 1,-1 0,1-1,0 1,-1 0,1-1,-1 1,1 0,-1 0,1 0,0-1,-1 1,1 0,-1 0,1 0,-1 0,1 0,-1 0,1 0,-1 0,1 0,-1 0,1 0,-1 0,1 0,-1 0,1 1,-1-1,1 0,-1 0,1 1,0-1,-1 0,1 0,-1 1,-21 8,-3 2,1 0,0 2,1 1,0 1,1 1,-5 6,27-22,0 0,-1 1,1-1,0 0,0 1,0-1,-1 0,1 1,0-1,0 1,0-1,0 0,0 1,0-1,0 1,0-1,0 0,0 1,0-1,0 1,0-1,0 0,0 1,0-1,0 1,1-1,-1 0,0 1,0-1,0 0,1 1,-1-1,0 0,0 1,1-1,-1 0,0 0,1 1,-1-1,0 0,1 0,-1 1,0-1,1 0,-1 0,1 0,-1 0,0 0,1 0,-1 0,1 0,-1 0,0 0,1 0,-1 0,29 7,-26-7,52 6,-32-4</inkml:trace>
  <inkml:trace contextRef="#ctx0" brushRef="#br0" timeOffset="4120.036">1918 87,'2'9,"1"0,-2 1,1-1,-1 1,-1-1,0 1,0-1,-1 1,0-1,-2 9,-1 14,2-11,1-14,0 1,0 0,1-1,0 1,0 0,1-1,0 1,0-1,2 5,-1-8</inkml:trace>
  <inkml:trace contextRef="#ctx0" brushRef="#br0" timeOffset="4497.052">2091 160,'-5'32,"1"11,4-40,0-1,0 0,0 0,1 1,-1-1,1 0,0 0,-1 0,1 0,0 1,0-1,1-1,-1 1,0 0,0 0,1 0,-1-1,1 1,0 0,0-1,-1 0,1 1,0-1,0 0,0 0,2 0,-1 0,0-1,1 1,-1-1,0 0,1 0,-1 0,0-1,1 1,-1-1,0 0,0 0,0 0,1 0,1-1,4-3,1 0,-1 0,0 0,0-1,-1-1,0 0,0 0,0 0,-1-1,5-6,-10 10,0 1,0-1,0 0,0 0,-1 1,0-1,0 0,0-1,0 1,0 0,-1 0,0 0,0-2,0 5,0 0,0 0,0 0,-1 0,1 0,0 0,-1 0,1 0,-1 0,1 0,-1 0,1 0,-1 0,0 0,1 1,-1-1,0 0,0 0,0 1,1-1,-1 0,-1 1,0-1,0 1,0-1,1 1,-1-1,0 1,0 0,0 0,0 0,0 0,0 0,1 1,-1-1,0 0,0 1,-1 0,-47 20,29-9</inkml:trace>
  <inkml:trace contextRef="#ctx0" brushRef="#br0" timeOffset="3269.587">1518 179,'-28'29,"-6"12,23-26,0-1,-2 0,0-1,-5 4,14-14</inkml:trace>
  <inkml:trace contextRef="#ctx0" brushRef="#br0" timeOffset="3497.849">1393 186,'0'0,"20"11,13 12,-2 1,18 19,11 8,-43-37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2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1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9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21" Type="http://schemas.openxmlformats.org/officeDocument/2006/relationships/image" Target="../media/image380.png"/><Relationship Id="rId34" Type="http://schemas.openxmlformats.org/officeDocument/2006/relationships/customXml" Target="../ink/ink32.xml"/><Relationship Id="rId7" Type="http://schemas.openxmlformats.org/officeDocument/2006/relationships/image" Target="../media/image314.png"/><Relationship Id="rId12" Type="http://schemas.openxmlformats.org/officeDocument/2006/relationships/customXml" Target="../ink/ink21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330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10" Type="http://schemas.openxmlformats.org/officeDocument/2006/relationships/customXml" Target="../ink/ink20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7.xml"/><Relationship Id="rId9" Type="http://schemas.openxmlformats.org/officeDocument/2006/relationships/image" Target="../media/image320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410.png"/><Relationship Id="rId30" Type="http://schemas.openxmlformats.org/officeDocument/2006/relationships/customXml" Target="../ink/ink30.xml"/><Relationship Id="rId35" Type="http://schemas.openxmlformats.org/officeDocument/2006/relationships/image" Target="../media/image450.png"/><Relationship Id="rId8" Type="http://schemas.openxmlformats.org/officeDocument/2006/relationships/customXml" Target="../ink/ink19.xml"/><Relationship Id="rId3" Type="http://schemas.openxmlformats.org/officeDocument/2006/relationships/image" Target="../media/image29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11.png"/><Relationship Id="rId21" Type="http://schemas.openxmlformats.org/officeDocument/2006/relationships/image" Target="../media/image380.png"/><Relationship Id="rId34" Type="http://schemas.openxmlformats.org/officeDocument/2006/relationships/customXml" Target="../ink/ink50.xml"/><Relationship Id="rId7" Type="http://schemas.openxmlformats.org/officeDocument/2006/relationships/image" Target="../media/image314.png"/><Relationship Id="rId12" Type="http://schemas.openxmlformats.org/officeDocument/2006/relationships/customXml" Target="../ink/ink39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11" Type="http://schemas.openxmlformats.org/officeDocument/2006/relationships/image" Target="../media/image330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10" Type="http://schemas.openxmlformats.org/officeDocument/2006/relationships/customXml" Target="../ink/ink38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5.xml"/><Relationship Id="rId9" Type="http://schemas.openxmlformats.org/officeDocument/2006/relationships/image" Target="../media/image320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410.png"/><Relationship Id="rId30" Type="http://schemas.openxmlformats.org/officeDocument/2006/relationships/customXml" Target="../ink/ink48.xml"/><Relationship Id="rId35" Type="http://schemas.openxmlformats.org/officeDocument/2006/relationships/image" Target="../media/image450.png"/><Relationship Id="rId8" Type="http://schemas.openxmlformats.org/officeDocument/2006/relationships/customXml" Target="../ink/ink37.xml"/><Relationship Id="rId3" Type="http://schemas.openxmlformats.org/officeDocument/2006/relationships/image" Target="../media/image29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9" Type="http://schemas.openxmlformats.org/officeDocument/2006/relationships/image" Target="../media/image11.png"/><Relationship Id="rId21" Type="http://schemas.openxmlformats.org/officeDocument/2006/relationships/image" Target="../media/image380.png"/><Relationship Id="rId34" Type="http://schemas.openxmlformats.org/officeDocument/2006/relationships/customXml" Target="../ink/ink68.xml"/><Relationship Id="rId7" Type="http://schemas.openxmlformats.org/officeDocument/2006/relationships/image" Target="../media/image314.png"/><Relationship Id="rId12" Type="http://schemas.openxmlformats.org/officeDocument/2006/relationships/customXml" Target="../ink/ink57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1" Type="http://schemas.openxmlformats.org/officeDocument/2006/relationships/image" Target="../media/image330.png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10" Type="http://schemas.openxmlformats.org/officeDocument/2006/relationships/customXml" Target="../ink/ink56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3.xml"/><Relationship Id="rId9" Type="http://schemas.openxmlformats.org/officeDocument/2006/relationships/image" Target="../media/image320.png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410.png"/><Relationship Id="rId30" Type="http://schemas.openxmlformats.org/officeDocument/2006/relationships/customXml" Target="../ink/ink66.xml"/><Relationship Id="rId35" Type="http://schemas.openxmlformats.org/officeDocument/2006/relationships/image" Target="../media/image450.png"/><Relationship Id="rId8" Type="http://schemas.openxmlformats.org/officeDocument/2006/relationships/customXml" Target="../ink/ink55.xml"/><Relationship Id="rId3" Type="http://schemas.openxmlformats.org/officeDocument/2006/relationships/image" Target="../media/image29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86.xml"/><Relationship Id="rId7" Type="http://schemas.openxmlformats.org/officeDocument/2006/relationships/image" Target="../media/image314.png"/><Relationship Id="rId12" Type="http://schemas.openxmlformats.org/officeDocument/2006/relationships/customXml" Target="../ink/ink75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image" Target="../media/image330.png"/><Relationship Id="rId24" Type="http://schemas.openxmlformats.org/officeDocument/2006/relationships/customXml" Target="../ink/ink81.xml"/><Relationship Id="rId32" Type="http://schemas.openxmlformats.org/officeDocument/2006/relationships/customXml" Target="../ink/ink85.xml"/><Relationship Id="rId37" Type="http://schemas.openxmlformats.org/officeDocument/2006/relationships/image" Target="../media/image460.png"/><Relationship Id="rId40" Type="http://schemas.openxmlformats.org/officeDocument/2006/relationships/image" Target="../media/image13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3.xml"/><Relationship Id="rId36" Type="http://schemas.openxmlformats.org/officeDocument/2006/relationships/customXml" Target="../ink/ink87.xml"/><Relationship Id="rId10" Type="http://schemas.openxmlformats.org/officeDocument/2006/relationships/customXml" Target="../ink/ink74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1.xml"/><Relationship Id="rId9" Type="http://schemas.openxmlformats.org/officeDocument/2006/relationships/image" Target="../media/image320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410.png"/><Relationship Id="rId30" Type="http://schemas.openxmlformats.org/officeDocument/2006/relationships/customXml" Target="../ink/ink84.xml"/><Relationship Id="rId35" Type="http://schemas.openxmlformats.org/officeDocument/2006/relationships/image" Target="../media/image450.png"/><Relationship Id="rId8" Type="http://schemas.openxmlformats.org/officeDocument/2006/relationships/customXml" Target="../ink/ink73.xml"/><Relationship Id="rId3" Type="http://schemas.openxmlformats.org/officeDocument/2006/relationships/image" Target="../media/image29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6.xml"/><Relationship Id="rId26" Type="http://schemas.openxmlformats.org/officeDocument/2006/relationships/customXml" Target="../ink/ink100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104.xml"/><Relationship Id="rId7" Type="http://schemas.openxmlformats.org/officeDocument/2006/relationships/image" Target="../media/image314.png"/><Relationship Id="rId12" Type="http://schemas.openxmlformats.org/officeDocument/2006/relationships/customXml" Target="../ink/ink93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.xml"/><Relationship Id="rId11" Type="http://schemas.openxmlformats.org/officeDocument/2006/relationships/image" Target="../media/image330.png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460.png"/><Relationship Id="rId40" Type="http://schemas.openxmlformats.org/officeDocument/2006/relationships/image" Target="../media/image13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10" Type="http://schemas.openxmlformats.org/officeDocument/2006/relationships/customXml" Target="../ink/ink92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9.xml"/><Relationship Id="rId9" Type="http://schemas.openxmlformats.org/officeDocument/2006/relationships/image" Target="../media/image320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410.png"/><Relationship Id="rId30" Type="http://schemas.openxmlformats.org/officeDocument/2006/relationships/customXml" Target="../ink/ink102.xml"/><Relationship Id="rId35" Type="http://schemas.openxmlformats.org/officeDocument/2006/relationships/image" Target="../media/image450.png"/><Relationship Id="rId8" Type="http://schemas.openxmlformats.org/officeDocument/2006/relationships/customXml" Target="../ink/ink91.xml"/><Relationship Id="rId3" Type="http://schemas.openxmlformats.org/officeDocument/2006/relationships/image" Target="../media/image2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1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6.xml"/><Relationship Id="rId21" Type="http://schemas.openxmlformats.org/officeDocument/2006/relationships/customXml" Target="../ink/ink115.xml"/><Relationship Id="rId7" Type="http://schemas.openxmlformats.org/officeDocument/2006/relationships/customXml" Target="../ink/ink108.xml"/><Relationship Id="rId12" Type="http://schemas.openxmlformats.org/officeDocument/2006/relationships/image" Target="../media/image117.png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2" Type="http://schemas.openxmlformats.org/officeDocument/2006/relationships/image" Target="../media/image14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10.xml"/><Relationship Id="rId24" Type="http://schemas.openxmlformats.org/officeDocument/2006/relationships/image" Target="../media/image123.png"/><Relationship Id="rId5" Type="http://schemas.openxmlformats.org/officeDocument/2006/relationships/customXml" Target="../ink/ink107.xm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4.xml"/><Relationship Id="rId4" Type="http://schemas.openxmlformats.org/officeDocument/2006/relationships/image" Target="../media/image600.png"/><Relationship Id="rId9" Type="http://schemas.openxmlformats.org/officeDocument/2006/relationships/customXml" Target="../ink/ink109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8.xml"/><Relationship Id="rId30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5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8.xml"/><Relationship Id="rId21" Type="http://schemas.openxmlformats.org/officeDocument/2006/relationships/customXml" Target="../ink/ink129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2.xml"/><Relationship Id="rId50" Type="http://schemas.openxmlformats.org/officeDocument/2006/relationships/image" Target="../media/image136.png"/><Relationship Id="rId55" Type="http://schemas.openxmlformats.org/officeDocument/2006/relationships/customXml" Target="../ink/ink146.xml"/><Relationship Id="rId7" Type="http://schemas.openxmlformats.org/officeDocument/2006/relationships/customXml" Target="../ink/ink122.xml"/><Relationship Id="rId2" Type="http://schemas.openxmlformats.org/officeDocument/2006/relationships/image" Target="../media/image14.png"/><Relationship Id="rId16" Type="http://schemas.openxmlformats.org/officeDocument/2006/relationships/image" Target="../media/image119.png"/><Relationship Id="rId29" Type="http://schemas.openxmlformats.org/officeDocument/2006/relationships/customXml" Target="../ink/ink133.xml"/><Relationship Id="rId11" Type="http://schemas.openxmlformats.org/officeDocument/2006/relationships/customXml" Target="../ink/ink124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7.xml"/><Relationship Id="rId40" Type="http://schemas.openxmlformats.org/officeDocument/2006/relationships/image" Target="../media/image131.png"/><Relationship Id="rId45" Type="http://schemas.openxmlformats.org/officeDocument/2006/relationships/customXml" Target="../ink/ink141.xml"/><Relationship Id="rId53" Type="http://schemas.openxmlformats.org/officeDocument/2006/relationships/customXml" Target="../ink/ink145.xml"/><Relationship Id="rId5" Type="http://schemas.openxmlformats.org/officeDocument/2006/relationships/customXml" Target="../ink/ink121.xml"/><Relationship Id="rId10" Type="http://schemas.openxmlformats.org/officeDocument/2006/relationships/image" Target="../media/image115.png"/><Relationship Id="rId19" Type="http://schemas.openxmlformats.org/officeDocument/2006/relationships/customXml" Target="../ink/ink128.xml"/><Relationship Id="rId31" Type="http://schemas.openxmlformats.org/officeDocument/2006/relationships/customXml" Target="../ink/ink134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3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2.xml"/><Relationship Id="rId30" Type="http://schemas.openxmlformats.org/officeDocument/2006/relationships/image" Target="../media/image126.png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4.xml"/><Relationship Id="rId3" Type="http://schemas.openxmlformats.org/officeDocument/2006/relationships/customXml" Target="../ink/ink120.xml"/><Relationship Id="rId12" Type="http://schemas.openxmlformats.org/officeDocument/2006/relationships/image" Target="../media/image117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customXml" Target="../ink/ink135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9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3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162.xml"/><Relationship Id="rId42" Type="http://schemas.openxmlformats.org/officeDocument/2006/relationships/customXml" Target="../ink/ink166.xml"/><Relationship Id="rId47" Type="http://schemas.openxmlformats.org/officeDocument/2006/relationships/image" Target="../media/image158.png"/><Relationship Id="rId50" Type="http://schemas.openxmlformats.org/officeDocument/2006/relationships/customXml" Target="../ink/ink170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2.png"/><Relationship Id="rId16" Type="http://schemas.openxmlformats.org/officeDocument/2006/relationships/customXml" Target="../ink/ink153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37" Type="http://schemas.openxmlformats.org/officeDocument/2006/relationships/image" Target="../media/image153.png"/><Relationship Id="rId40" Type="http://schemas.openxmlformats.org/officeDocument/2006/relationships/customXml" Target="../ink/ink165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174.xml"/><Relationship Id="rId5" Type="http://schemas.openxmlformats.org/officeDocument/2006/relationships/image" Target="../media/image1370.png"/><Relationship Id="rId61" Type="http://schemas.openxmlformats.org/officeDocument/2006/relationships/customXml" Target="../ink/ink176.xml"/><Relationship Id="rId19" Type="http://schemas.openxmlformats.org/officeDocument/2006/relationships/image" Target="../media/image144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148.png"/><Relationship Id="rId30" Type="http://schemas.openxmlformats.org/officeDocument/2006/relationships/customXml" Target="../ink/ink160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169.xml"/><Relationship Id="rId56" Type="http://schemas.openxmlformats.org/officeDocument/2006/relationships/customXml" Target="../ink/ink173.xml"/><Relationship Id="rId8" Type="http://schemas.openxmlformats.org/officeDocument/2006/relationships/customXml" Target="../ink/ink149.xml"/><Relationship Id="rId51" Type="http://schemas.openxmlformats.org/officeDocument/2006/relationships/image" Target="../media/image160.png"/><Relationship Id="rId3" Type="http://schemas.openxmlformats.org/officeDocument/2006/relationships/image" Target="../media/image13.png"/><Relationship Id="rId12" Type="http://schemas.openxmlformats.org/officeDocument/2006/relationships/customXml" Target="../ink/ink151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164.xml"/><Relationship Id="rId46" Type="http://schemas.openxmlformats.org/officeDocument/2006/relationships/customXml" Target="../ink/ink168.xml"/><Relationship Id="rId59" Type="http://schemas.openxmlformats.org/officeDocument/2006/relationships/image" Target="../media/image164.png"/><Relationship Id="rId20" Type="http://schemas.openxmlformats.org/officeDocument/2006/relationships/customXml" Target="../ink/ink155.xml"/><Relationship Id="rId41" Type="http://schemas.openxmlformats.org/officeDocument/2006/relationships/image" Target="../media/image155.png"/><Relationship Id="rId54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159.xml"/><Relationship Id="rId36" Type="http://schemas.openxmlformats.org/officeDocument/2006/relationships/customXml" Target="../ink/ink163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150.xml"/><Relationship Id="rId31" Type="http://schemas.openxmlformats.org/officeDocument/2006/relationships/image" Target="../media/image150.png"/><Relationship Id="rId44" Type="http://schemas.openxmlformats.org/officeDocument/2006/relationships/customXml" Target="../ink/ink167.xml"/><Relationship Id="rId52" Type="http://schemas.openxmlformats.org/officeDocument/2006/relationships/customXml" Target="../ink/ink171.xml"/><Relationship Id="rId60" Type="http://schemas.openxmlformats.org/officeDocument/2006/relationships/customXml" Target="../ink/ink175.xml"/><Relationship Id="rId4" Type="http://schemas.openxmlformats.org/officeDocument/2006/relationships/customXml" Target="../ink/ink147.xml"/><Relationship Id="rId9" Type="http://schemas.openxmlformats.org/officeDocument/2006/relationships/image" Target="../media/image139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184.xml"/><Relationship Id="rId26" Type="http://schemas.openxmlformats.org/officeDocument/2006/relationships/customXml" Target="../ink/ink188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192.xml"/><Relationship Id="rId42" Type="http://schemas.openxmlformats.org/officeDocument/2006/relationships/customXml" Target="../ink/ink196.xml"/><Relationship Id="rId7" Type="http://schemas.openxmlformats.org/officeDocument/2006/relationships/image" Target="../media/image168.png"/><Relationship Id="rId2" Type="http://schemas.openxmlformats.org/officeDocument/2006/relationships/image" Target="../media/image15.png"/><Relationship Id="rId16" Type="http://schemas.openxmlformats.org/officeDocument/2006/relationships/customXml" Target="../ink/ink183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170.png"/><Relationship Id="rId24" Type="http://schemas.openxmlformats.org/officeDocument/2006/relationships/customXml" Target="../ink/ink187.xml"/><Relationship Id="rId32" Type="http://schemas.openxmlformats.org/officeDocument/2006/relationships/customXml" Target="../ink/ink191.xml"/><Relationship Id="rId37" Type="http://schemas.openxmlformats.org/officeDocument/2006/relationships/image" Target="../media/image183.png"/><Relationship Id="rId40" Type="http://schemas.openxmlformats.org/officeDocument/2006/relationships/customXml" Target="../ink/ink195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189.xml"/><Relationship Id="rId36" Type="http://schemas.openxmlformats.org/officeDocument/2006/relationships/customXml" Target="../ink/ink193.xml"/><Relationship Id="rId10" Type="http://schemas.openxmlformats.org/officeDocument/2006/relationships/customXml" Target="../ink/ink180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197.xml"/><Relationship Id="rId4" Type="http://schemas.openxmlformats.org/officeDocument/2006/relationships/customXml" Target="../ink/ink177.xml"/><Relationship Id="rId9" Type="http://schemas.openxmlformats.org/officeDocument/2006/relationships/image" Target="../media/image169.png"/><Relationship Id="rId14" Type="http://schemas.openxmlformats.org/officeDocument/2006/relationships/customXml" Target="../ink/ink182.xml"/><Relationship Id="rId22" Type="http://schemas.openxmlformats.org/officeDocument/2006/relationships/customXml" Target="../ink/ink186.xml"/><Relationship Id="rId27" Type="http://schemas.openxmlformats.org/officeDocument/2006/relationships/image" Target="../media/image178.png"/><Relationship Id="rId30" Type="http://schemas.openxmlformats.org/officeDocument/2006/relationships/customXml" Target="../ink/ink190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179.xml"/><Relationship Id="rId3" Type="http://schemas.openxmlformats.org/officeDocument/2006/relationships/image" Target="../media/image16.png"/><Relationship Id="rId12" Type="http://schemas.openxmlformats.org/officeDocument/2006/relationships/customXml" Target="../ink/ink181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194.xml"/><Relationship Id="rId20" Type="http://schemas.openxmlformats.org/officeDocument/2006/relationships/customXml" Target="../ink/ink185.xml"/><Relationship Id="rId41" Type="http://schemas.openxmlformats.org/officeDocument/2006/relationships/image" Target="../media/image1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203.xml"/><Relationship Id="rId26" Type="http://schemas.openxmlformats.org/officeDocument/2006/relationships/image" Target="../media/image205.png"/><Relationship Id="rId3" Type="http://schemas.openxmlformats.org/officeDocument/2006/relationships/customXml" Target="../ink/ink198.xml"/><Relationship Id="rId21" Type="http://schemas.openxmlformats.org/officeDocument/2006/relationships/customXml" Target="../ink/ink206.xml"/><Relationship Id="rId7" Type="http://schemas.openxmlformats.org/officeDocument/2006/relationships/customXml" Target="../ink/ink200.xml"/><Relationship Id="rId12" Type="http://schemas.openxmlformats.org/officeDocument/2006/relationships/image" Target="../media/image351.png"/><Relationship Id="rId17" Type="http://schemas.openxmlformats.org/officeDocument/2006/relationships/customXml" Target="../ink/ink205.xml"/><Relationship Id="rId25" Type="http://schemas.openxmlformats.org/officeDocument/2006/relationships/customXml" Target="../ink/ink208.xml"/><Relationship Id="rId2" Type="http://schemas.openxmlformats.org/officeDocument/2006/relationships/image" Target="../media/image14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2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02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23" Type="http://schemas.openxmlformats.org/officeDocument/2006/relationships/customXml" Target="../ink/ink207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211.xml"/><Relationship Id="rId4" Type="http://schemas.openxmlformats.org/officeDocument/2006/relationships/image" Target="../media/image1311.png"/><Relationship Id="rId9" Type="http://schemas.openxmlformats.org/officeDocument/2006/relationships/customXml" Target="../ink/ink201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209.xml"/><Relationship Id="rId30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220.xml"/><Relationship Id="rId26" Type="http://schemas.openxmlformats.org/officeDocument/2006/relationships/customXml" Target="../ink/ink224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228.xml"/><Relationship Id="rId7" Type="http://schemas.openxmlformats.org/officeDocument/2006/relationships/image" Target="../media/image2590.png"/><Relationship Id="rId12" Type="http://schemas.openxmlformats.org/officeDocument/2006/relationships/customXml" Target="../ink/ink217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212.xml"/><Relationship Id="rId16" Type="http://schemas.openxmlformats.org/officeDocument/2006/relationships/customXml" Target="../ink/ink219.xml"/><Relationship Id="rId20" Type="http://schemas.openxmlformats.org/officeDocument/2006/relationships/customXml" Target="../ink/ink221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4.xml"/><Relationship Id="rId11" Type="http://schemas.openxmlformats.org/officeDocument/2006/relationships/image" Target="../media/image2610.png"/><Relationship Id="rId24" Type="http://schemas.openxmlformats.org/officeDocument/2006/relationships/customXml" Target="../ink/ink223.xml"/><Relationship Id="rId32" Type="http://schemas.openxmlformats.org/officeDocument/2006/relationships/customXml" Target="../ink/ink227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225.xml"/><Relationship Id="rId10" Type="http://schemas.openxmlformats.org/officeDocument/2006/relationships/customXml" Target="../ink/ink216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213.xml"/><Relationship Id="rId9" Type="http://schemas.openxmlformats.org/officeDocument/2006/relationships/image" Target="../media/image2600.png"/><Relationship Id="rId14" Type="http://schemas.openxmlformats.org/officeDocument/2006/relationships/customXml" Target="../ink/ink218.xml"/><Relationship Id="rId22" Type="http://schemas.openxmlformats.org/officeDocument/2006/relationships/customXml" Target="../ink/ink222.xml"/><Relationship Id="rId27" Type="http://schemas.openxmlformats.org/officeDocument/2006/relationships/image" Target="../media/image2690.png"/><Relationship Id="rId30" Type="http://schemas.openxmlformats.org/officeDocument/2006/relationships/customXml" Target="../ink/ink226.xml"/><Relationship Id="rId35" Type="http://schemas.openxmlformats.org/officeDocument/2006/relationships/image" Target="../media/image2730.png"/><Relationship Id="rId8" Type="http://schemas.openxmlformats.org/officeDocument/2006/relationships/customXml" Target="../ink/ink2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.xml"/><Relationship Id="rId13" Type="http://schemas.openxmlformats.org/officeDocument/2006/relationships/image" Target="../media/image2790.png"/><Relationship Id="rId18" Type="http://schemas.openxmlformats.org/officeDocument/2006/relationships/customXml" Target="../ink/ink237.xml"/><Relationship Id="rId26" Type="http://schemas.openxmlformats.org/officeDocument/2006/relationships/customXml" Target="../ink/ink241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234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229.xml"/><Relationship Id="rId16" Type="http://schemas.openxmlformats.org/officeDocument/2006/relationships/customXml" Target="../ink/ink236.xml"/><Relationship Id="rId20" Type="http://schemas.openxmlformats.org/officeDocument/2006/relationships/customXml" Target="../ink/ink2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1.xml"/><Relationship Id="rId11" Type="http://schemas.openxmlformats.org/officeDocument/2006/relationships/image" Target="../media/image2780.png"/><Relationship Id="rId24" Type="http://schemas.openxmlformats.org/officeDocument/2006/relationships/customXml" Target="../ink/ink240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233.xml"/><Relationship Id="rId19" Type="http://schemas.openxmlformats.org/officeDocument/2006/relationships/image" Target="../media/image2820.png"/><Relationship Id="rId4" Type="http://schemas.openxmlformats.org/officeDocument/2006/relationships/customXml" Target="../ink/ink230.xml"/><Relationship Id="rId9" Type="http://schemas.openxmlformats.org/officeDocument/2006/relationships/image" Target="../media/image2770.png"/><Relationship Id="rId14" Type="http://schemas.openxmlformats.org/officeDocument/2006/relationships/customXml" Target="../ink/ink235.xml"/><Relationship Id="rId22" Type="http://schemas.openxmlformats.org/officeDocument/2006/relationships/customXml" Target="../ink/ink239.xml"/><Relationship Id="rId27" Type="http://schemas.openxmlformats.org/officeDocument/2006/relationships/image" Target="../media/image28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5.xml"/><Relationship Id="rId13" Type="http://schemas.openxmlformats.org/officeDocument/2006/relationships/image" Target="NULL"/><Relationship Id="rId18" Type="http://schemas.openxmlformats.org/officeDocument/2006/relationships/customXml" Target="../ink/ink250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47.xml"/><Relationship Id="rId17" Type="http://schemas.openxmlformats.org/officeDocument/2006/relationships/image" Target="NULL"/><Relationship Id="rId2" Type="http://schemas.openxmlformats.org/officeDocument/2006/relationships/customXml" Target="../ink/ink242.xml"/><Relationship Id="rId16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4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246.xml"/><Relationship Id="rId19" Type="http://schemas.openxmlformats.org/officeDocument/2006/relationships/image" Target="NULL"/><Relationship Id="rId4" Type="http://schemas.openxmlformats.org/officeDocument/2006/relationships/customXml" Target="../ink/ink243.xml"/><Relationship Id="rId9" Type="http://schemas.openxmlformats.org/officeDocument/2006/relationships/image" Target="NULL"/><Relationship Id="rId14" Type="http://schemas.openxmlformats.org/officeDocument/2006/relationships/customXml" Target="../ink/ink24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../media/image640.png"/><Relationship Id="rId26" Type="http://schemas.openxmlformats.org/officeDocument/2006/relationships/customXml" Target="../ink/ink259.xml"/><Relationship Id="rId3" Type="http://schemas.openxmlformats.org/officeDocument/2006/relationships/image" Target="../media/image570.png"/><Relationship Id="rId34" Type="http://schemas.openxmlformats.org/officeDocument/2006/relationships/customXml" Target="../ink/ink263.xml"/><Relationship Id="rId7" Type="http://schemas.openxmlformats.org/officeDocument/2006/relationships/image" Target="../media/image590.png"/><Relationship Id="rId12" Type="http://schemas.openxmlformats.org/officeDocument/2006/relationships/customXml" Target="../ink/ink256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251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3.xml"/><Relationship Id="rId11" Type="http://schemas.openxmlformats.org/officeDocument/2006/relationships/image" Target="../media/image630.png"/><Relationship Id="rId24" Type="http://schemas.openxmlformats.org/officeDocument/2006/relationships/customXml" Target="../ink/ink258.xml"/><Relationship Id="rId32" Type="http://schemas.openxmlformats.org/officeDocument/2006/relationships/customXml" Target="../ink/ink262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260.xml"/><Relationship Id="rId10" Type="http://schemas.openxmlformats.org/officeDocument/2006/relationships/customXml" Target="../ink/ink255.xml"/><Relationship Id="rId31" Type="http://schemas.openxmlformats.org/officeDocument/2006/relationships/image" Target="../media/image680.png"/><Relationship Id="rId4" Type="http://schemas.openxmlformats.org/officeDocument/2006/relationships/customXml" Target="../ink/ink252.xml"/><Relationship Id="rId9" Type="http://schemas.openxmlformats.org/officeDocument/2006/relationships/image" Target="../media/image620.png"/><Relationship Id="rId14" Type="http://schemas.openxmlformats.org/officeDocument/2006/relationships/customXml" Target="../ink/ink257.xml"/><Relationship Id="rId27" Type="http://schemas.openxmlformats.org/officeDocument/2006/relationships/image" Target="../media/image660.png"/><Relationship Id="rId30" Type="http://schemas.openxmlformats.org/officeDocument/2006/relationships/customXml" Target="../ink/ink261.xml"/><Relationship Id="rId35" Type="http://schemas.openxmlformats.org/officeDocument/2006/relationships/image" Target="../media/image5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264.xml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5.xml"/><Relationship Id="rId3" Type="http://schemas.openxmlformats.org/officeDocument/2006/relationships/image" Target="../media/image19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8.xml"/><Relationship Id="rId13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30.png"/><Relationship Id="rId12" Type="http://schemas.openxmlformats.org/officeDocument/2006/relationships/customXml" Target="../ink/ink27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7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269.xml"/><Relationship Id="rId4" Type="http://schemas.openxmlformats.org/officeDocument/2006/relationships/customXml" Target="../ink/ink266.xml"/><Relationship Id="rId9" Type="http://schemas.openxmlformats.org/officeDocument/2006/relationships/image" Target="../media/image31.png"/><Relationship Id="rId14" Type="http://schemas.openxmlformats.org/officeDocument/2006/relationships/customXml" Target="../ink/ink27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277.xml"/><Relationship Id="rId26" Type="http://schemas.openxmlformats.org/officeDocument/2006/relationships/image" Target="../media/image205.png"/><Relationship Id="rId3" Type="http://schemas.openxmlformats.org/officeDocument/2006/relationships/customXml" Target="../ink/ink272.xml"/><Relationship Id="rId21" Type="http://schemas.openxmlformats.org/officeDocument/2006/relationships/customXml" Target="../ink/ink280.xml"/><Relationship Id="rId7" Type="http://schemas.openxmlformats.org/officeDocument/2006/relationships/customXml" Target="../ink/ink274.xml"/><Relationship Id="rId12" Type="http://schemas.openxmlformats.org/officeDocument/2006/relationships/image" Target="../media/image351.png"/><Relationship Id="rId17" Type="http://schemas.openxmlformats.org/officeDocument/2006/relationships/customXml" Target="../ink/ink279.xml"/><Relationship Id="rId25" Type="http://schemas.openxmlformats.org/officeDocument/2006/relationships/customXml" Target="../ink/ink282.xml"/><Relationship Id="rId2" Type="http://schemas.openxmlformats.org/officeDocument/2006/relationships/image" Target="../media/image14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2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76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273.xml"/><Relationship Id="rId15" Type="http://schemas.openxmlformats.org/officeDocument/2006/relationships/customXml" Target="../ink/ink278.xml"/><Relationship Id="rId23" Type="http://schemas.openxmlformats.org/officeDocument/2006/relationships/customXml" Target="../ink/ink281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285.xml"/><Relationship Id="rId4" Type="http://schemas.openxmlformats.org/officeDocument/2006/relationships/image" Target="../media/image1311.png"/><Relationship Id="rId9" Type="http://schemas.openxmlformats.org/officeDocument/2006/relationships/customXml" Target="../ink/ink275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283.xml"/><Relationship Id="rId30" Type="http://schemas.openxmlformats.org/officeDocument/2006/relationships/image" Target="../media/image207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1.xml"/><Relationship Id="rId18" Type="http://schemas.openxmlformats.org/officeDocument/2006/relationships/customXml" Target="../ink/ink293.xml"/><Relationship Id="rId26" Type="http://schemas.openxmlformats.org/officeDocument/2006/relationships/customXml" Target="../ink/ink297.xml"/><Relationship Id="rId21" Type="http://schemas.openxmlformats.org/officeDocument/2006/relationships/image" Target="../media/image371.png"/><Relationship Id="rId34" Type="http://schemas.openxmlformats.org/officeDocument/2006/relationships/customXml" Target="../ink/ink301.xml"/><Relationship Id="rId7" Type="http://schemas.openxmlformats.org/officeDocument/2006/relationships/customXml" Target="../ink/ink288.xml"/><Relationship Id="rId12" Type="http://schemas.openxmlformats.org/officeDocument/2006/relationships/image" Target="../media/image351.png"/><Relationship Id="rId17" Type="http://schemas.openxmlformats.org/officeDocument/2006/relationships/image" Target="../media/image2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286.xml"/><Relationship Id="rId16" Type="http://schemas.openxmlformats.org/officeDocument/2006/relationships/image" Target="../media/image200.png"/><Relationship Id="rId20" Type="http://schemas.openxmlformats.org/officeDocument/2006/relationships/customXml" Target="../ink/ink294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90.xml"/><Relationship Id="rId24" Type="http://schemas.openxmlformats.org/officeDocument/2006/relationships/customXml" Target="../ink/ink296.xml"/><Relationship Id="rId32" Type="http://schemas.openxmlformats.org/officeDocument/2006/relationships/customXml" Target="../ink/ink300.xml"/><Relationship Id="rId5" Type="http://schemas.openxmlformats.org/officeDocument/2006/relationships/customXml" Target="../ink/ink287.xml"/><Relationship Id="rId15" Type="http://schemas.openxmlformats.org/officeDocument/2006/relationships/customXml" Target="../ink/ink292.xml"/><Relationship Id="rId23" Type="http://schemas.openxmlformats.org/officeDocument/2006/relationships/image" Target="../media/image381.png"/><Relationship Id="rId28" Type="http://schemas.openxmlformats.org/officeDocument/2006/relationships/customXml" Target="../ink/ink298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289.xml"/><Relationship Id="rId14" Type="http://schemas.openxmlformats.org/officeDocument/2006/relationships/image" Target="../media/image199.png"/><Relationship Id="rId22" Type="http://schemas.openxmlformats.org/officeDocument/2006/relationships/customXml" Target="../ink/ink295.xml"/><Relationship Id="rId27" Type="http://schemas.openxmlformats.org/officeDocument/2006/relationships/image" Target="../media/image401.png"/><Relationship Id="rId30" Type="http://schemas.openxmlformats.org/officeDocument/2006/relationships/customXml" Target="../ink/ink299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09.xml"/><Relationship Id="rId26" Type="http://schemas.openxmlformats.org/officeDocument/2006/relationships/customXml" Target="../ink/ink313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17.xml"/><Relationship Id="rId42" Type="http://schemas.openxmlformats.org/officeDocument/2006/relationships/customXml" Target="../ink/ink321.xml"/><Relationship Id="rId7" Type="http://schemas.openxmlformats.org/officeDocument/2006/relationships/image" Target="../media/image168.png"/><Relationship Id="rId2" Type="http://schemas.openxmlformats.org/officeDocument/2006/relationships/image" Target="../media/image15.png"/><Relationship Id="rId16" Type="http://schemas.openxmlformats.org/officeDocument/2006/relationships/customXml" Target="../ink/ink308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3.xml"/><Relationship Id="rId11" Type="http://schemas.openxmlformats.org/officeDocument/2006/relationships/image" Target="../media/image170.png"/><Relationship Id="rId24" Type="http://schemas.openxmlformats.org/officeDocument/2006/relationships/customXml" Target="../ink/ink312.xml"/><Relationship Id="rId32" Type="http://schemas.openxmlformats.org/officeDocument/2006/relationships/customXml" Target="../ink/ink316.xml"/><Relationship Id="rId37" Type="http://schemas.openxmlformats.org/officeDocument/2006/relationships/image" Target="../media/image183.png"/><Relationship Id="rId40" Type="http://schemas.openxmlformats.org/officeDocument/2006/relationships/customXml" Target="../ink/ink320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14.xml"/><Relationship Id="rId36" Type="http://schemas.openxmlformats.org/officeDocument/2006/relationships/customXml" Target="../ink/ink318.xml"/><Relationship Id="rId10" Type="http://schemas.openxmlformats.org/officeDocument/2006/relationships/customXml" Target="../ink/ink305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22.xml"/><Relationship Id="rId4" Type="http://schemas.openxmlformats.org/officeDocument/2006/relationships/customXml" Target="../ink/ink302.xml"/><Relationship Id="rId9" Type="http://schemas.openxmlformats.org/officeDocument/2006/relationships/image" Target="../media/image169.png"/><Relationship Id="rId14" Type="http://schemas.openxmlformats.org/officeDocument/2006/relationships/customXml" Target="../ink/ink307.xml"/><Relationship Id="rId22" Type="http://schemas.openxmlformats.org/officeDocument/2006/relationships/customXml" Target="../ink/ink311.xml"/><Relationship Id="rId27" Type="http://schemas.openxmlformats.org/officeDocument/2006/relationships/image" Target="../media/image178.png"/><Relationship Id="rId30" Type="http://schemas.openxmlformats.org/officeDocument/2006/relationships/customXml" Target="../ink/ink315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04.xml"/><Relationship Id="rId3" Type="http://schemas.openxmlformats.org/officeDocument/2006/relationships/image" Target="../media/image16.png"/><Relationship Id="rId12" Type="http://schemas.openxmlformats.org/officeDocument/2006/relationships/customXml" Target="../ink/ink306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19.xml"/><Relationship Id="rId20" Type="http://schemas.openxmlformats.org/officeDocument/2006/relationships/customXml" Target="../ink/ink310.xml"/><Relationship Id="rId41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28.xml"/><Relationship Id="rId18" Type="http://schemas.openxmlformats.org/officeDocument/2006/relationships/image" Target="../media/image54.png"/><Relationship Id="rId3" Type="http://schemas.openxmlformats.org/officeDocument/2006/relationships/customXml" Target="../ink/ink323.xml"/><Relationship Id="rId7" Type="http://schemas.openxmlformats.org/officeDocument/2006/relationships/customXml" Target="../ink/ink325.xml"/><Relationship Id="rId12" Type="http://schemas.openxmlformats.org/officeDocument/2006/relationships/image" Target="../media/image510.png"/><Relationship Id="rId17" Type="http://schemas.openxmlformats.org/officeDocument/2006/relationships/customXml" Target="../ink/ink330.xml"/><Relationship Id="rId2" Type="http://schemas.openxmlformats.org/officeDocument/2006/relationships/image" Target="../media/image2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327.xml"/><Relationship Id="rId5" Type="http://schemas.openxmlformats.org/officeDocument/2006/relationships/customXml" Target="../ink/ink324.xml"/><Relationship Id="rId15" Type="http://schemas.openxmlformats.org/officeDocument/2006/relationships/customXml" Target="../ink/ink329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26.xml"/><Relationship Id="rId14" Type="http://schemas.openxmlformats.org/officeDocument/2006/relationships/image" Target="../media/image5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NULL"/><Relationship Id="rId18" Type="http://schemas.openxmlformats.org/officeDocument/2006/relationships/customXml" Target="../ink/ink339.xml"/><Relationship Id="rId26" Type="http://schemas.openxmlformats.org/officeDocument/2006/relationships/customXml" Target="../ink/ink344.xml"/><Relationship Id="rId3" Type="http://schemas.openxmlformats.org/officeDocument/2006/relationships/customXml" Target="../ink/ink332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336.xml"/><Relationship Id="rId17" Type="http://schemas.openxmlformats.org/officeDocument/2006/relationships/image" Target="NULL"/><Relationship Id="rId25" Type="http://schemas.openxmlformats.org/officeDocument/2006/relationships/customXml" Target="../ink/ink343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338.xml"/><Relationship Id="rId20" Type="http://schemas.openxmlformats.org/officeDocument/2006/relationships/customXml" Target="../ink/ink340.xml"/><Relationship Id="rId29" Type="http://schemas.openxmlformats.org/officeDocument/2006/relationships/customXml" Target="../ink/ink3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3.xml"/><Relationship Id="rId11" Type="http://schemas.openxmlformats.org/officeDocument/2006/relationships/image" Target="NULL"/><Relationship Id="rId24" Type="http://schemas.openxmlformats.org/officeDocument/2006/relationships/customXml" Target="../ink/ink342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335.xml"/><Relationship Id="rId19" Type="http://schemas.openxmlformats.org/officeDocument/2006/relationships/image" Target="NULL"/><Relationship Id="rId31" Type="http://schemas.openxmlformats.org/officeDocument/2006/relationships/image" Target="../media/image45.png"/><Relationship Id="rId9" Type="http://schemas.openxmlformats.org/officeDocument/2006/relationships/image" Target="NULL"/><Relationship Id="rId14" Type="http://schemas.openxmlformats.org/officeDocument/2006/relationships/customXml" Target="../ink/ink337.xml"/><Relationship Id="rId22" Type="http://schemas.openxmlformats.org/officeDocument/2006/relationships/customXml" Target="../ink/ink341.xml"/><Relationship Id="rId27" Type="http://schemas.openxmlformats.org/officeDocument/2006/relationships/customXml" Target="../ink/ink345.xml"/><Relationship Id="rId30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9.xml"/><Relationship Id="rId18" Type="http://schemas.openxmlformats.org/officeDocument/2006/relationships/customXml" Target="../ink/ink351.xml"/><Relationship Id="rId26" Type="http://schemas.openxmlformats.org/officeDocument/2006/relationships/customXml" Target="../ink/ink355.xml"/><Relationship Id="rId3" Type="http://schemas.openxmlformats.org/officeDocument/2006/relationships/customXml" Target="../ink/ink347.xml"/><Relationship Id="rId21" Type="http://schemas.openxmlformats.org/officeDocument/2006/relationships/image" Target="NULL"/><Relationship Id="rId34" Type="http://schemas.openxmlformats.org/officeDocument/2006/relationships/customXml" Target="../ink/ink360.xm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359.xml"/><Relationship Id="rId38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20" Type="http://schemas.openxmlformats.org/officeDocument/2006/relationships/customXml" Target="../ink/ink352.xml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8.xml"/><Relationship Id="rId24" Type="http://schemas.openxmlformats.org/officeDocument/2006/relationships/customXml" Target="../ink/ink354.xm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customXml" Target="../ink/ink361.xml"/><Relationship Id="rId10" Type="http://schemas.openxmlformats.org/officeDocument/2006/relationships/customXml" Target="../ink/ink350.xml"/><Relationship Id="rId19" Type="http://schemas.openxmlformats.org/officeDocument/2006/relationships/image" Target="NULL"/><Relationship Id="rId31" Type="http://schemas.openxmlformats.org/officeDocument/2006/relationships/customXml" Target="../ink/ink358.xml"/><Relationship Id="rId9" Type="http://schemas.openxmlformats.org/officeDocument/2006/relationships/image" Target="NULL"/><Relationship Id="rId22" Type="http://schemas.openxmlformats.org/officeDocument/2006/relationships/customXml" Target="../ink/ink353.xml"/><Relationship Id="rId27" Type="http://schemas.openxmlformats.org/officeDocument/2006/relationships/customXml" Target="../ink/ink356.xm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E37FC2-7ADC-40B8-8AB3-FE87E50EB654}"/>
              </a:ext>
            </a:extLst>
          </p:cNvPr>
          <p:cNvGrpSpPr/>
          <p:nvPr/>
        </p:nvGrpSpPr>
        <p:grpSpPr>
          <a:xfrm>
            <a:off x="6743171" y="675252"/>
            <a:ext cx="2156777" cy="1701131"/>
            <a:chOff x="6743171" y="675252"/>
            <a:chExt cx="2156777" cy="170113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6AD5369-F30C-459E-8C00-9B1FC2C463BA}"/>
                </a:ext>
              </a:extLst>
            </p:cNvPr>
            <p:cNvSpPr/>
            <p:nvPr/>
          </p:nvSpPr>
          <p:spPr>
            <a:xfrm>
              <a:off x="6952007" y="1089284"/>
              <a:ext cx="1096391" cy="1153888"/>
            </a:xfrm>
            <a:custGeom>
              <a:avLst/>
              <a:gdLst>
                <a:gd name="connsiteX0" fmla="*/ 1042382 w 1096391"/>
                <a:gd name="connsiteY0" fmla="*/ 0 h 1153888"/>
                <a:gd name="connsiteX1" fmla="*/ 1047783 w 1096391"/>
                <a:gd name="connsiteY1" fmla="*/ 0 h 1153888"/>
                <a:gd name="connsiteX2" fmla="*/ 1096391 w 1096391"/>
                <a:gd name="connsiteY2" fmla="*/ 54004 h 1153888"/>
                <a:gd name="connsiteX3" fmla="*/ 1058585 w 1096391"/>
                <a:gd name="connsiteY3" fmla="*/ 104408 h 1153888"/>
                <a:gd name="connsiteX4" fmla="*/ 1054984 w 1096391"/>
                <a:gd name="connsiteY4" fmla="*/ 106208 h 1153888"/>
                <a:gd name="connsiteX5" fmla="*/ 1011777 w 1096391"/>
                <a:gd name="connsiteY5" fmla="*/ 126010 h 1153888"/>
                <a:gd name="connsiteX6" fmla="*/ 964968 w 1096391"/>
                <a:gd name="connsiteY6" fmla="*/ 149411 h 1153888"/>
                <a:gd name="connsiteX7" fmla="*/ 871352 w 1096391"/>
                <a:gd name="connsiteY7" fmla="*/ 205216 h 1153888"/>
                <a:gd name="connsiteX8" fmla="*/ 777736 w 1096391"/>
                <a:gd name="connsiteY8" fmla="*/ 266420 h 1153888"/>
                <a:gd name="connsiteX9" fmla="*/ 689520 w 1096391"/>
                <a:gd name="connsiteY9" fmla="*/ 331225 h 1153888"/>
                <a:gd name="connsiteX10" fmla="*/ 622909 w 1096391"/>
                <a:gd name="connsiteY10" fmla="*/ 383429 h 1153888"/>
                <a:gd name="connsiteX11" fmla="*/ 558097 w 1096391"/>
                <a:gd name="connsiteY11" fmla="*/ 439234 h 1153888"/>
                <a:gd name="connsiteX12" fmla="*/ 495086 w 1096391"/>
                <a:gd name="connsiteY12" fmla="*/ 498638 h 1153888"/>
                <a:gd name="connsiteX13" fmla="*/ 435676 w 1096391"/>
                <a:gd name="connsiteY13" fmla="*/ 561643 h 1153888"/>
                <a:gd name="connsiteX14" fmla="*/ 379866 w 1096391"/>
                <a:gd name="connsiteY14" fmla="*/ 626448 h 1153888"/>
                <a:gd name="connsiteX15" fmla="*/ 327657 w 1096391"/>
                <a:gd name="connsiteY15" fmla="*/ 694853 h 1153888"/>
                <a:gd name="connsiteX16" fmla="*/ 280849 w 1096391"/>
                <a:gd name="connsiteY16" fmla="*/ 765059 h 1153888"/>
                <a:gd name="connsiteX17" fmla="*/ 237641 w 1096391"/>
                <a:gd name="connsiteY17" fmla="*/ 835264 h 1153888"/>
                <a:gd name="connsiteX18" fmla="*/ 203436 w 1096391"/>
                <a:gd name="connsiteY18" fmla="*/ 900069 h 1153888"/>
                <a:gd name="connsiteX19" fmla="*/ 174630 w 1096391"/>
                <a:gd name="connsiteY19" fmla="*/ 964874 h 1153888"/>
                <a:gd name="connsiteX20" fmla="*/ 120621 w 1096391"/>
                <a:gd name="connsiteY20" fmla="*/ 1101684 h 1153888"/>
                <a:gd name="connsiteX21" fmla="*/ 118821 w 1096391"/>
                <a:gd name="connsiteY21" fmla="*/ 1101684 h 1153888"/>
                <a:gd name="connsiteX22" fmla="*/ 118821 w 1096391"/>
                <a:gd name="connsiteY22" fmla="*/ 1103484 h 1153888"/>
                <a:gd name="connsiteX23" fmla="*/ 115220 w 1096391"/>
                <a:gd name="connsiteY23" fmla="*/ 1112485 h 1153888"/>
                <a:gd name="connsiteX24" fmla="*/ 113420 w 1096391"/>
                <a:gd name="connsiteY24" fmla="*/ 1112485 h 1153888"/>
                <a:gd name="connsiteX25" fmla="*/ 108019 w 1096391"/>
                <a:gd name="connsiteY25" fmla="*/ 1121486 h 1153888"/>
                <a:gd name="connsiteX26" fmla="*/ 104418 w 1096391"/>
                <a:gd name="connsiteY26" fmla="*/ 1125086 h 1153888"/>
                <a:gd name="connsiteX27" fmla="*/ 100818 w 1096391"/>
                <a:gd name="connsiteY27" fmla="*/ 1130486 h 1153888"/>
                <a:gd name="connsiteX28" fmla="*/ 99017 w 1096391"/>
                <a:gd name="connsiteY28" fmla="*/ 1132287 h 1153888"/>
                <a:gd name="connsiteX29" fmla="*/ 91816 w 1096391"/>
                <a:gd name="connsiteY29" fmla="*/ 1137687 h 1153888"/>
                <a:gd name="connsiteX30" fmla="*/ 54009 w 1096391"/>
                <a:gd name="connsiteY30" fmla="*/ 1153888 h 1153888"/>
                <a:gd name="connsiteX31" fmla="*/ 0 w 1096391"/>
                <a:gd name="connsiteY31" fmla="*/ 1099884 h 1153888"/>
                <a:gd name="connsiteX32" fmla="*/ 12602 w 1096391"/>
                <a:gd name="connsiteY32" fmla="*/ 1065682 h 1153888"/>
                <a:gd name="connsiteX33" fmla="*/ 14403 w 1096391"/>
                <a:gd name="connsiteY33" fmla="*/ 1062081 h 1153888"/>
                <a:gd name="connsiteX34" fmla="*/ 16203 w 1096391"/>
                <a:gd name="connsiteY34" fmla="*/ 1060281 h 1153888"/>
                <a:gd name="connsiteX35" fmla="*/ 19803 w 1096391"/>
                <a:gd name="connsiteY35" fmla="*/ 1058481 h 1153888"/>
                <a:gd name="connsiteX36" fmla="*/ 21604 w 1096391"/>
                <a:gd name="connsiteY36" fmla="*/ 1056681 h 1153888"/>
                <a:gd name="connsiteX37" fmla="*/ 73813 w 1096391"/>
                <a:gd name="connsiteY37" fmla="*/ 923471 h 1153888"/>
                <a:gd name="connsiteX38" fmla="*/ 75613 w 1096391"/>
                <a:gd name="connsiteY38" fmla="*/ 923471 h 1153888"/>
                <a:gd name="connsiteX39" fmla="*/ 75613 w 1096391"/>
                <a:gd name="connsiteY39" fmla="*/ 921670 h 1153888"/>
                <a:gd name="connsiteX40" fmla="*/ 106219 w 1096391"/>
                <a:gd name="connsiteY40" fmla="*/ 853265 h 1153888"/>
                <a:gd name="connsiteX41" fmla="*/ 108019 w 1096391"/>
                <a:gd name="connsiteY41" fmla="*/ 851465 h 1153888"/>
                <a:gd name="connsiteX42" fmla="*/ 108019 w 1096391"/>
                <a:gd name="connsiteY42" fmla="*/ 849665 h 1153888"/>
                <a:gd name="connsiteX43" fmla="*/ 142225 w 1096391"/>
                <a:gd name="connsiteY43" fmla="*/ 784860 h 1153888"/>
                <a:gd name="connsiteX44" fmla="*/ 144025 w 1096391"/>
                <a:gd name="connsiteY44" fmla="*/ 781260 h 1153888"/>
                <a:gd name="connsiteX45" fmla="*/ 189033 w 1096391"/>
                <a:gd name="connsiteY45" fmla="*/ 707454 h 1153888"/>
                <a:gd name="connsiteX46" fmla="*/ 190833 w 1096391"/>
                <a:gd name="connsiteY46" fmla="*/ 705654 h 1153888"/>
                <a:gd name="connsiteX47" fmla="*/ 190833 w 1096391"/>
                <a:gd name="connsiteY47" fmla="*/ 703854 h 1153888"/>
                <a:gd name="connsiteX48" fmla="*/ 239442 w 1096391"/>
                <a:gd name="connsiteY48" fmla="*/ 631848 h 1153888"/>
                <a:gd name="connsiteX49" fmla="*/ 241242 w 1096391"/>
                <a:gd name="connsiteY49" fmla="*/ 630048 h 1153888"/>
                <a:gd name="connsiteX50" fmla="*/ 295252 w 1096391"/>
                <a:gd name="connsiteY50" fmla="*/ 559843 h 1153888"/>
                <a:gd name="connsiteX51" fmla="*/ 297052 w 1096391"/>
                <a:gd name="connsiteY51" fmla="*/ 558043 h 1153888"/>
                <a:gd name="connsiteX52" fmla="*/ 354662 w 1096391"/>
                <a:gd name="connsiteY52" fmla="*/ 489637 h 1153888"/>
                <a:gd name="connsiteX53" fmla="*/ 356462 w 1096391"/>
                <a:gd name="connsiteY53" fmla="*/ 487837 h 1153888"/>
                <a:gd name="connsiteX54" fmla="*/ 417673 w 1096391"/>
                <a:gd name="connsiteY54" fmla="*/ 423032 h 1153888"/>
                <a:gd name="connsiteX55" fmla="*/ 419473 w 1096391"/>
                <a:gd name="connsiteY55" fmla="*/ 423032 h 1153888"/>
                <a:gd name="connsiteX56" fmla="*/ 419473 w 1096391"/>
                <a:gd name="connsiteY56" fmla="*/ 421232 h 1153888"/>
                <a:gd name="connsiteX57" fmla="*/ 484285 w 1096391"/>
                <a:gd name="connsiteY57" fmla="*/ 360028 h 1153888"/>
                <a:gd name="connsiteX58" fmla="*/ 486085 w 1096391"/>
                <a:gd name="connsiteY58" fmla="*/ 358227 h 1153888"/>
                <a:gd name="connsiteX59" fmla="*/ 552696 w 1096391"/>
                <a:gd name="connsiteY59" fmla="*/ 300623 h 1153888"/>
                <a:gd name="connsiteX60" fmla="*/ 554497 w 1096391"/>
                <a:gd name="connsiteY60" fmla="*/ 300623 h 1153888"/>
                <a:gd name="connsiteX61" fmla="*/ 554497 w 1096391"/>
                <a:gd name="connsiteY61" fmla="*/ 298823 h 1153888"/>
                <a:gd name="connsiteX62" fmla="*/ 622909 w 1096391"/>
                <a:gd name="connsiteY62" fmla="*/ 246619 h 1153888"/>
                <a:gd name="connsiteX63" fmla="*/ 624709 w 1096391"/>
                <a:gd name="connsiteY63" fmla="*/ 244819 h 1153888"/>
                <a:gd name="connsiteX64" fmla="*/ 714725 w 1096391"/>
                <a:gd name="connsiteY64" fmla="*/ 178214 h 1153888"/>
                <a:gd name="connsiteX65" fmla="*/ 716525 w 1096391"/>
                <a:gd name="connsiteY65" fmla="*/ 178214 h 1153888"/>
                <a:gd name="connsiteX66" fmla="*/ 811942 w 1096391"/>
                <a:gd name="connsiteY66" fmla="*/ 113409 h 1153888"/>
                <a:gd name="connsiteX67" fmla="*/ 815542 w 1096391"/>
                <a:gd name="connsiteY67" fmla="*/ 111609 h 1153888"/>
                <a:gd name="connsiteX68" fmla="*/ 912759 w 1096391"/>
                <a:gd name="connsiteY68" fmla="*/ 55804 h 1153888"/>
                <a:gd name="connsiteX69" fmla="*/ 914560 w 1096391"/>
                <a:gd name="connsiteY69" fmla="*/ 54004 h 1153888"/>
                <a:gd name="connsiteX70" fmla="*/ 963168 w 1096391"/>
                <a:gd name="connsiteY70" fmla="*/ 28802 h 1153888"/>
                <a:gd name="connsiteX71" fmla="*/ 966769 w 1096391"/>
                <a:gd name="connsiteY71" fmla="*/ 27002 h 1153888"/>
                <a:gd name="connsiteX72" fmla="*/ 1015377 w 1096391"/>
                <a:gd name="connsiteY72" fmla="*/ 5400 h 1153888"/>
                <a:gd name="connsiteX73" fmla="*/ 1018978 w 1096391"/>
                <a:gd name="connsiteY73" fmla="*/ 5400 h 1153888"/>
                <a:gd name="connsiteX74" fmla="*/ 1024379 w 1096391"/>
                <a:gd name="connsiteY74" fmla="*/ 3600 h 1153888"/>
                <a:gd name="connsiteX75" fmla="*/ 1026179 w 1096391"/>
                <a:gd name="connsiteY75" fmla="*/ 1800 h 1153888"/>
                <a:gd name="connsiteX76" fmla="*/ 1042382 w 1096391"/>
                <a:gd name="connsiteY76" fmla="*/ 0 h 115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6391" h="1153888">
                  <a:moveTo>
                    <a:pt x="1042382" y="0"/>
                  </a:moveTo>
                  <a:lnTo>
                    <a:pt x="1047783" y="0"/>
                  </a:lnTo>
                  <a:cubicBezTo>
                    <a:pt x="1074788" y="3600"/>
                    <a:pt x="1096391" y="25202"/>
                    <a:pt x="1096391" y="54004"/>
                  </a:cubicBezTo>
                  <a:cubicBezTo>
                    <a:pt x="1096391" y="77406"/>
                    <a:pt x="1080189" y="99008"/>
                    <a:pt x="1058585" y="104408"/>
                  </a:cubicBezTo>
                  <a:lnTo>
                    <a:pt x="1054984" y="106208"/>
                  </a:lnTo>
                  <a:lnTo>
                    <a:pt x="1011777" y="126010"/>
                  </a:lnTo>
                  <a:lnTo>
                    <a:pt x="964968" y="149411"/>
                  </a:lnTo>
                  <a:lnTo>
                    <a:pt x="871352" y="205216"/>
                  </a:lnTo>
                  <a:lnTo>
                    <a:pt x="777736" y="266420"/>
                  </a:lnTo>
                  <a:lnTo>
                    <a:pt x="689520" y="331225"/>
                  </a:lnTo>
                  <a:lnTo>
                    <a:pt x="622909" y="383429"/>
                  </a:lnTo>
                  <a:lnTo>
                    <a:pt x="558097" y="439234"/>
                  </a:lnTo>
                  <a:lnTo>
                    <a:pt x="495086" y="498638"/>
                  </a:lnTo>
                  <a:lnTo>
                    <a:pt x="435676" y="561643"/>
                  </a:lnTo>
                  <a:lnTo>
                    <a:pt x="379866" y="626448"/>
                  </a:lnTo>
                  <a:lnTo>
                    <a:pt x="327657" y="694853"/>
                  </a:lnTo>
                  <a:lnTo>
                    <a:pt x="280849" y="765059"/>
                  </a:lnTo>
                  <a:lnTo>
                    <a:pt x="237641" y="835264"/>
                  </a:lnTo>
                  <a:lnTo>
                    <a:pt x="203436" y="900069"/>
                  </a:lnTo>
                  <a:lnTo>
                    <a:pt x="174630" y="964874"/>
                  </a:lnTo>
                  <a:lnTo>
                    <a:pt x="120621" y="1101684"/>
                  </a:lnTo>
                  <a:lnTo>
                    <a:pt x="118821" y="1101684"/>
                  </a:lnTo>
                  <a:lnTo>
                    <a:pt x="118821" y="1103484"/>
                  </a:lnTo>
                  <a:cubicBezTo>
                    <a:pt x="118821" y="1107085"/>
                    <a:pt x="117020" y="1108885"/>
                    <a:pt x="115220" y="1112485"/>
                  </a:cubicBezTo>
                  <a:lnTo>
                    <a:pt x="113420" y="1112485"/>
                  </a:lnTo>
                  <a:lnTo>
                    <a:pt x="108019" y="1121486"/>
                  </a:lnTo>
                  <a:lnTo>
                    <a:pt x="104418" y="1125086"/>
                  </a:lnTo>
                  <a:cubicBezTo>
                    <a:pt x="104418" y="1126886"/>
                    <a:pt x="102618" y="1128686"/>
                    <a:pt x="100818" y="1130486"/>
                  </a:cubicBezTo>
                  <a:lnTo>
                    <a:pt x="99017" y="1132287"/>
                  </a:lnTo>
                  <a:lnTo>
                    <a:pt x="91816" y="1137687"/>
                  </a:lnTo>
                  <a:cubicBezTo>
                    <a:pt x="82814" y="1148488"/>
                    <a:pt x="68412" y="1153888"/>
                    <a:pt x="54009" y="1153888"/>
                  </a:cubicBezTo>
                  <a:cubicBezTo>
                    <a:pt x="23404" y="1153888"/>
                    <a:pt x="0" y="1130486"/>
                    <a:pt x="0" y="1099884"/>
                  </a:cubicBezTo>
                  <a:cubicBezTo>
                    <a:pt x="0" y="1087283"/>
                    <a:pt x="3601" y="1074682"/>
                    <a:pt x="12602" y="1065682"/>
                  </a:cubicBezTo>
                  <a:lnTo>
                    <a:pt x="14403" y="1062081"/>
                  </a:lnTo>
                  <a:lnTo>
                    <a:pt x="16203" y="1060281"/>
                  </a:lnTo>
                  <a:lnTo>
                    <a:pt x="19803" y="1058481"/>
                  </a:lnTo>
                  <a:lnTo>
                    <a:pt x="21604" y="1056681"/>
                  </a:lnTo>
                  <a:lnTo>
                    <a:pt x="73813" y="923471"/>
                  </a:lnTo>
                  <a:lnTo>
                    <a:pt x="75613" y="923471"/>
                  </a:lnTo>
                  <a:lnTo>
                    <a:pt x="75613" y="921670"/>
                  </a:lnTo>
                  <a:lnTo>
                    <a:pt x="106219" y="853265"/>
                  </a:lnTo>
                  <a:lnTo>
                    <a:pt x="108019" y="851465"/>
                  </a:lnTo>
                  <a:lnTo>
                    <a:pt x="108019" y="849665"/>
                  </a:lnTo>
                  <a:lnTo>
                    <a:pt x="142225" y="784860"/>
                  </a:lnTo>
                  <a:lnTo>
                    <a:pt x="144025" y="781260"/>
                  </a:lnTo>
                  <a:lnTo>
                    <a:pt x="189033" y="707454"/>
                  </a:lnTo>
                  <a:lnTo>
                    <a:pt x="190833" y="705654"/>
                  </a:lnTo>
                  <a:lnTo>
                    <a:pt x="190833" y="703854"/>
                  </a:lnTo>
                  <a:lnTo>
                    <a:pt x="239442" y="631848"/>
                  </a:lnTo>
                  <a:lnTo>
                    <a:pt x="241242" y="630048"/>
                  </a:lnTo>
                  <a:lnTo>
                    <a:pt x="295252" y="559843"/>
                  </a:lnTo>
                  <a:lnTo>
                    <a:pt x="297052" y="558043"/>
                  </a:lnTo>
                  <a:lnTo>
                    <a:pt x="354662" y="489637"/>
                  </a:lnTo>
                  <a:lnTo>
                    <a:pt x="356462" y="487837"/>
                  </a:lnTo>
                  <a:lnTo>
                    <a:pt x="417673" y="423032"/>
                  </a:lnTo>
                  <a:lnTo>
                    <a:pt x="419473" y="423032"/>
                  </a:lnTo>
                  <a:lnTo>
                    <a:pt x="419473" y="421232"/>
                  </a:lnTo>
                  <a:lnTo>
                    <a:pt x="484285" y="360028"/>
                  </a:lnTo>
                  <a:lnTo>
                    <a:pt x="486085" y="358227"/>
                  </a:lnTo>
                  <a:lnTo>
                    <a:pt x="552696" y="300623"/>
                  </a:lnTo>
                  <a:lnTo>
                    <a:pt x="554497" y="300623"/>
                  </a:lnTo>
                  <a:lnTo>
                    <a:pt x="554497" y="298823"/>
                  </a:lnTo>
                  <a:lnTo>
                    <a:pt x="622909" y="246619"/>
                  </a:lnTo>
                  <a:lnTo>
                    <a:pt x="624709" y="244819"/>
                  </a:lnTo>
                  <a:lnTo>
                    <a:pt x="714725" y="178214"/>
                  </a:lnTo>
                  <a:lnTo>
                    <a:pt x="716525" y="178214"/>
                  </a:lnTo>
                  <a:lnTo>
                    <a:pt x="811942" y="113409"/>
                  </a:lnTo>
                  <a:lnTo>
                    <a:pt x="815542" y="111609"/>
                  </a:lnTo>
                  <a:lnTo>
                    <a:pt x="912759" y="55804"/>
                  </a:lnTo>
                  <a:lnTo>
                    <a:pt x="914560" y="54004"/>
                  </a:lnTo>
                  <a:lnTo>
                    <a:pt x="963168" y="28802"/>
                  </a:lnTo>
                  <a:lnTo>
                    <a:pt x="966769" y="27002"/>
                  </a:lnTo>
                  <a:lnTo>
                    <a:pt x="1015377" y="5400"/>
                  </a:lnTo>
                  <a:lnTo>
                    <a:pt x="1018978" y="5400"/>
                  </a:lnTo>
                  <a:lnTo>
                    <a:pt x="1024379" y="3600"/>
                  </a:lnTo>
                  <a:lnTo>
                    <a:pt x="1026179" y="1800"/>
                  </a:lnTo>
                  <a:cubicBezTo>
                    <a:pt x="1031580" y="0"/>
                    <a:pt x="1036981" y="0"/>
                    <a:pt x="104238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FD7EF2-D7C6-4795-93F2-4A745B481732}"/>
                </a:ext>
              </a:extLst>
            </p:cNvPr>
            <p:cNvSpPr/>
            <p:nvPr/>
          </p:nvSpPr>
          <p:spPr>
            <a:xfrm>
              <a:off x="6743171" y="1924548"/>
              <a:ext cx="518490" cy="451835"/>
            </a:xfrm>
            <a:custGeom>
              <a:avLst/>
              <a:gdLst>
                <a:gd name="connsiteX0" fmla="*/ 54009 w 518490"/>
                <a:gd name="connsiteY0" fmla="*/ 0 h 451834"/>
                <a:gd name="connsiteX1" fmla="*/ 104418 w 518490"/>
                <a:gd name="connsiteY1" fmla="*/ 37803 h 451834"/>
                <a:gd name="connsiteX2" fmla="*/ 106219 w 518490"/>
                <a:gd name="connsiteY2" fmla="*/ 37803 h 451834"/>
                <a:gd name="connsiteX3" fmla="*/ 106219 w 518490"/>
                <a:gd name="connsiteY3" fmla="*/ 39603 h 451834"/>
                <a:gd name="connsiteX4" fmla="*/ 106219 w 518490"/>
                <a:gd name="connsiteY4" fmla="*/ 41403 h 451834"/>
                <a:gd name="connsiteX5" fmla="*/ 108019 w 518490"/>
                <a:gd name="connsiteY5" fmla="*/ 48604 h 451834"/>
                <a:gd name="connsiteX6" fmla="*/ 108019 w 518490"/>
                <a:gd name="connsiteY6" fmla="*/ 50404 h 451834"/>
                <a:gd name="connsiteX7" fmla="*/ 109819 w 518490"/>
                <a:gd name="connsiteY7" fmla="*/ 52204 h 451834"/>
                <a:gd name="connsiteX8" fmla="*/ 117020 w 518490"/>
                <a:gd name="connsiteY8" fmla="*/ 84606 h 451834"/>
                <a:gd name="connsiteX9" fmla="*/ 117020 w 518490"/>
                <a:gd name="connsiteY9" fmla="*/ 86407 h 451834"/>
                <a:gd name="connsiteX10" fmla="*/ 117020 w 518490"/>
                <a:gd name="connsiteY10" fmla="*/ 90007 h 451834"/>
                <a:gd name="connsiteX11" fmla="*/ 122421 w 518490"/>
                <a:gd name="connsiteY11" fmla="*/ 124209 h 451834"/>
                <a:gd name="connsiteX12" fmla="*/ 122421 w 518490"/>
                <a:gd name="connsiteY12" fmla="*/ 126010 h 451834"/>
                <a:gd name="connsiteX13" fmla="*/ 122421 w 518490"/>
                <a:gd name="connsiteY13" fmla="*/ 127810 h 451834"/>
                <a:gd name="connsiteX14" fmla="*/ 127822 w 518490"/>
                <a:gd name="connsiteY14" fmla="*/ 199815 h 451834"/>
                <a:gd name="connsiteX15" fmla="*/ 131423 w 518490"/>
                <a:gd name="connsiteY15" fmla="*/ 268221 h 451834"/>
                <a:gd name="connsiteX16" fmla="*/ 142225 w 518490"/>
                <a:gd name="connsiteY16" fmla="*/ 331225 h 451834"/>
                <a:gd name="connsiteX17" fmla="*/ 144025 w 518490"/>
                <a:gd name="connsiteY17" fmla="*/ 338426 h 451834"/>
                <a:gd name="connsiteX18" fmla="*/ 147626 w 518490"/>
                <a:gd name="connsiteY18" fmla="*/ 342026 h 451834"/>
                <a:gd name="connsiteX19" fmla="*/ 156627 w 518490"/>
                <a:gd name="connsiteY19" fmla="*/ 343826 h 451834"/>
                <a:gd name="connsiteX20" fmla="*/ 176431 w 518490"/>
                <a:gd name="connsiteY20" fmla="*/ 343826 h 451834"/>
                <a:gd name="connsiteX21" fmla="*/ 205236 w 518490"/>
                <a:gd name="connsiteY21" fmla="*/ 338426 h 451834"/>
                <a:gd name="connsiteX22" fmla="*/ 235841 w 518490"/>
                <a:gd name="connsiteY22" fmla="*/ 329425 h 451834"/>
                <a:gd name="connsiteX23" fmla="*/ 300652 w 518490"/>
                <a:gd name="connsiteY23" fmla="*/ 302423 h 451834"/>
                <a:gd name="connsiteX24" fmla="*/ 365464 w 518490"/>
                <a:gd name="connsiteY24" fmla="*/ 268221 h 451834"/>
                <a:gd name="connsiteX25" fmla="*/ 367264 w 518490"/>
                <a:gd name="connsiteY25" fmla="*/ 268221 h 451834"/>
                <a:gd name="connsiteX26" fmla="*/ 435676 w 518490"/>
                <a:gd name="connsiteY26" fmla="*/ 235818 h 451834"/>
                <a:gd name="connsiteX27" fmla="*/ 437476 w 518490"/>
                <a:gd name="connsiteY27" fmla="*/ 235818 h 451834"/>
                <a:gd name="connsiteX28" fmla="*/ 444678 w 518490"/>
                <a:gd name="connsiteY28" fmla="*/ 232218 h 451834"/>
                <a:gd name="connsiteX29" fmla="*/ 450079 w 518490"/>
                <a:gd name="connsiteY29" fmla="*/ 230418 h 451834"/>
                <a:gd name="connsiteX30" fmla="*/ 466281 w 518490"/>
                <a:gd name="connsiteY30" fmla="*/ 228617 h 451834"/>
                <a:gd name="connsiteX31" fmla="*/ 518491 w 518490"/>
                <a:gd name="connsiteY31" fmla="*/ 282622 h 451834"/>
                <a:gd name="connsiteX32" fmla="*/ 486085 w 518490"/>
                <a:gd name="connsiteY32" fmla="*/ 331225 h 451834"/>
                <a:gd name="connsiteX33" fmla="*/ 486085 w 518490"/>
                <a:gd name="connsiteY33" fmla="*/ 333025 h 451834"/>
                <a:gd name="connsiteX34" fmla="*/ 478884 w 518490"/>
                <a:gd name="connsiteY34" fmla="*/ 334826 h 451834"/>
                <a:gd name="connsiteX35" fmla="*/ 414072 w 518490"/>
                <a:gd name="connsiteY35" fmla="*/ 365428 h 451834"/>
                <a:gd name="connsiteX36" fmla="*/ 347461 w 518490"/>
                <a:gd name="connsiteY36" fmla="*/ 399631 h 451834"/>
                <a:gd name="connsiteX37" fmla="*/ 343860 w 518490"/>
                <a:gd name="connsiteY37" fmla="*/ 401431 h 451834"/>
                <a:gd name="connsiteX38" fmla="*/ 275448 w 518490"/>
                <a:gd name="connsiteY38" fmla="*/ 430233 h 451834"/>
                <a:gd name="connsiteX39" fmla="*/ 270047 w 518490"/>
                <a:gd name="connsiteY39" fmla="*/ 432033 h 451834"/>
                <a:gd name="connsiteX40" fmla="*/ 268247 w 518490"/>
                <a:gd name="connsiteY40" fmla="*/ 432033 h 451834"/>
                <a:gd name="connsiteX41" fmla="*/ 234041 w 518490"/>
                <a:gd name="connsiteY41" fmla="*/ 441034 h 451834"/>
                <a:gd name="connsiteX42" fmla="*/ 234041 w 518490"/>
                <a:gd name="connsiteY42" fmla="*/ 442834 h 451834"/>
                <a:gd name="connsiteX43" fmla="*/ 228640 w 518490"/>
                <a:gd name="connsiteY43" fmla="*/ 442834 h 451834"/>
                <a:gd name="connsiteX44" fmla="*/ 226840 w 518490"/>
                <a:gd name="connsiteY44" fmla="*/ 442834 h 451834"/>
                <a:gd name="connsiteX45" fmla="*/ 190833 w 518490"/>
                <a:gd name="connsiteY45" fmla="*/ 450034 h 451834"/>
                <a:gd name="connsiteX46" fmla="*/ 187233 w 518490"/>
                <a:gd name="connsiteY46" fmla="*/ 450034 h 451834"/>
                <a:gd name="connsiteX47" fmla="*/ 181832 w 518490"/>
                <a:gd name="connsiteY47" fmla="*/ 450034 h 451834"/>
                <a:gd name="connsiteX48" fmla="*/ 151226 w 518490"/>
                <a:gd name="connsiteY48" fmla="*/ 451835 h 451834"/>
                <a:gd name="connsiteX49" fmla="*/ 149426 w 518490"/>
                <a:gd name="connsiteY49" fmla="*/ 451835 h 451834"/>
                <a:gd name="connsiteX50" fmla="*/ 138624 w 518490"/>
                <a:gd name="connsiteY50" fmla="*/ 450034 h 451834"/>
                <a:gd name="connsiteX51" fmla="*/ 135024 w 518490"/>
                <a:gd name="connsiteY51" fmla="*/ 450034 h 451834"/>
                <a:gd name="connsiteX52" fmla="*/ 108019 w 518490"/>
                <a:gd name="connsiteY52" fmla="*/ 442834 h 451834"/>
                <a:gd name="connsiteX53" fmla="*/ 106219 w 518490"/>
                <a:gd name="connsiteY53" fmla="*/ 441034 h 451834"/>
                <a:gd name="connsiteX54" fmla="*/ 88215 w 518490"/>
                <a:gd name="connsiteY54" fmla="*/ 432033 h 451834"/>
                <a:gd name="connsiteX55" fmla="*/ 68412 w 518490"/>
                <a:gd name="connsiteY55" fmla="*/ 414032 h 451834"/>
                <a:gd name="connsiteX56" fmla="*/ 66612 w 518490"/>
                <a:gd name="connsiteY56" fmla="*/ 414032 h 451834"/>
                <a:gd name="connsiteX57" fmla="*/ 63011 w 518490"/>
                <a:gd name="connsiteY57" fmla="*/ 410431 h 451834"/>
                <a:gd name="connsiteX58" fmla="*/ 57610 w 518490"/>
                <a:gd name="connsiteY58" fmla="*/ 403231 h 451834"/>
                <a:gd name="connsiteX59" fmla="*/ 55810 w 518490"/>
                <a:gd name="connsiteY59" fmla="*/ 399631 h 451834"/>
                <a:gd name="connsiteX60" fmla="*/ 46808 w 518490"/>
                <a:gd name="connsiteY60" fmla="*/ 387030 h 451834"/>
                <a:gd name="connsiteX61" fmla="*/ 46808 w 518490"/>
                <a:gd name="connsiteY61" fmla="*/ 385229 h 451834"/>
                <a:gd name="connsiteX62" fmla="*/ 45008 w 518490"/>
                <a:gd name="connsiteY62" fmla="*/ 381629 h 451834"/>
                <a:gd name="connsiteX63" fmla="*/ 43208 w 518490"/>
                <a:gd name="connsiteY63" fmla="*/ 376229 h 451834"/>
                <a:gd name="connsiteX64" fmla="*/ 37807 w 518490"/>
                <a:gd name="connsiteY64" fmla="*/ 360028 h 451834"/>
                <a:gd name="connsiteX65" fmla="*/ 36006 w 518490"/>
                <a:gd name="connsiteY65" fmla="*/ 354627 h 451834"/>
                <a:gd name="connsiteX66" fmla="*/ 36006 w 518490"/>
                <a:gd name="connsiteY66" fmla="*/ 351027 h 451834"/>
                <a:gd name="connsiteX67" fmla="*/ 25204 w 518490"/>
                <a:gd name="connsiteY67" fmla="*/ 282622 h 451834"/>
                <a:gd name="connsiteX68" fmla="*/ 25204 w 518490"/>
                <a:gd name="connsiteY68" fmla="*/ 279021 h 451834"/>
                <a:gd name="connsiteX69" fmla="*/ 25204 w 518490"/>
                <a:gd name="connsiteY69" fmla="*/ 277221 h 451834"/>
                <a:gd name="connsiteX70" fmla="*/ 19803 w 518490"/>
                <a:gd name="connsiteY70" fmla="*/ 207016 h 451834"/>
                <a:gd name="connsiteX71" fmla="*/ 16203 w 518490"/>
                <a:gd name="connsiteY71" fmla="*/ 138611 h 451834"/>
                <a:gd name="connsiteX72" fmla="*/ 10802 w 518490"/>
                <a:gd name="connsiteY72" fmla="*/ 106208 h 451834"/>
                <a:gd name="connsiteX73" fmla="*/ 3601 w 518490"/>
                <a:gd name="connsiteY73" fmla="*/ 75606 h 451834"/>
                <a:gd name="connsiteX74" fmla="*/ 1800 w 518490"/>
                <a:gd name="connsiteY74" fmla="*/ 70205 h 451834"/>
                <a:gd name="connsiteX75" fmla="*/ 1800 w 518490"/>
                <a:gd name="connsiteY75" fmla="*/ 68405 h 451834"/>
                <a:gd name="connsiteX76" fmla="*/ 1800 w 518490"/>
                <a:gd name="connsiteY76" fmla="*/ 64805 h 451834"/>
                <a:gd name="connsiteX77" fmla="*/ 0 w 518490"/>
                <a:gd name="connsiteY77" fmla="*/ 54004 h 451834"/>
                <a:gd name="connsiteX78" fmla="*/ 54009 w 518490"/>
                <a:gd name="connsiteY78" fmla="*/ 0 h 45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18490" h="451834">
                  <a:moveTo>
                    <a:pt x="54009" y="0"/>
                  </a:moveTo>
                  <a:cubicBezTo>
                    <a:pt x="77414" y="0"/>
                    <a:pt x="99017" y="16201"/>
                    <a:pt x="104418" y="37803"/>
                  </a:cubicBezTo>
                  <a:lnTo>
                    <a:pt x="106219" y="37803"/>
                  </a:lnTo>
                  <a:lnTo>
                    <a:pt x="106219" y="39603"/>
                  </a:lnTo>
                  <a:lnTo>
                    <a:pt x="106219" y="41403"/>
                  </a:lnTo>
                  <a:lnTo>
                    <a:pt x="108019" y="48604"/>
                  </a:lnTo>
                  <a:lnTo>
                    <a:pt x="108019" y="50404"/>
                  </a:lnTo>
                  <a:lnTo>
                    <a:pt x="109819" y="52204"/>
                  </a:lnTo>
                  <a:lnTo>
                    <a:pt x="117020" y="84606"/>
                  </a:lnTo>
                  <a:lnTo>
                    <a:pt x="117020" y="86407"/>
                  </a:lnTo>
                  <a:lnTo>
                    <a:pt x="117020" y="90007"/>
                  </a:lnTo>
                  <a:lnTo>
                    <a:pt x="122421" y="124209"/>
                  </a:lnTo>
                  <a:lnTo>
                    <a:pt x="122421" y="126010"/>
                  </a:lnTo>
                  <a:lnTo>
                    <a:pt x="122421" y="127810"/>
                  </a:lnTo>
                  <a:lnTo>
                    <a:pt x="127822" y="199815"/>
                  </a:lnTo>
                  <a:lnTo>
                    <a:pt x="131423" y="268221"/>
                  </a:lnTo>
                  <a:lnTo>
                    <a:pt x="142225" y="331225"/>
                  </a:lnTo>
                  <a:lnTo>
                    <a:pt x="144025" y="338426"/>
                  </a:lnTo>
                  <a:lnTo>
                    <a:pt x="147626" y="342026"/>
                  </a:lnTo>
                  <a:lnTo>
                    <a:pt x="156627" y="343826"/>
                  </a:lnTo>
                  <a:lnTo>
                    <a:pt x="176431" y="343826"/>
                  </a:lnTo>
                  <a:lnTo>
                    <a:pt x="205236" y="338426"/>
                  </a:lnTo>
                  <a:lnTo>
                    <a:pt x="235841" y="329425"/>
                  </a:lnTo>
                  <a:lnTo>
                    <a:pt x="300652" y="302423"/>
                  </a:lnTo>
                  <a:lnTo>
                    <a:pt x="365464" y="268221"/>
                  </a:lnTo>
                  <a:lnTo>
                    <a:pt x="367264" y="268221"/>
                  </a:lnTo>
                  <a:lnTo>
                    <a:pt x="435676" y="235818"/>
                  </a:lnTo>
                  <a:lnTo>
                    <a:pt x="437476" y="235818"/>
                  </a:lnTo>
                  <a:lnTo>
                    <a:pt x="444678" y="232218"/>
                  </a:lnTo>
                  <a:lnTo>
                    <a:pt x="450079" y="230418"/>
                  </a:lnTo>
                  <a:cubicBezTo>
                    <a:pt x="453679" y="228617"/>
                    <a:pt x="459080" y="228617"/>
                    <a:pt x="466281" y="228617"/>
                  </a:cubicBezTo>
                  <a:cubicBezTo>
                    <a:pt x="495086" y="228617"/>
                    <a:pt x="518491" y="252019"/>
                    <a:pt x="518491" y="282622"/>
                  </a:cubicBezTo>
                  <a:cubicBezTo>
                    <a:pt x="518491" y="304223"/>
                    <a:pt x="505888" y="324025"/>
                    <a:pt x="486085" y="331225"/>
                  </a:cubicBezTo>
                  <a:lnTo>
                    <a:pt x="486085" y="333025"/>
                  </a:lnTo>
                  <a:lnTo>
                    <a:pt x="478884" y="334826"/>
                  </a:lnTo>
                  <a:lnTo>
                    <a:pt x="414072" y="365428"/>
                  </a:lnTo>
                  <a:lnTo>
                    <a:pt x="347461" y="399631"/>
                  </a:lnTo>
                  <a:lnTo>
                    <a:pt x="343860" y="401431"/>
                  </a:lnTo>
                  <a:lnTo>
                    <a:pt x="275448" y="430233"/>
                  </a:lnTo>
                  <a:cubicBezTo>
                    <a:pt x="273648" y="430233"/>
                    <a:pt x="271847" y="430233"/>
                    <a:pt x="270047" y="432033"/>
                  </a:cubicBezTo>
                  <a:lnTo>
                    <a:pt x="268247" y="432033"/>
                  </a:lnTo>
                  <a:lnTo>
                    <a:pt x="234041" y="441034"/>
                  </a:lnTo>
                  <a:lnTo>
                    <a:pt x="234041" y="442834"/>
                  </a:lnTo>
                  <a:lnTo>
                    <a:pt x="228640" y="442834"/>
                  </a:lnTo>
                  <a:lnTo>
                    <a:pt x="226840" y="442834"/>
                  </a:lnTo>
                  <a:lnTo>
                    <a:pt x="190833" y="450034"/>
                  </a:lnTo>
                  <a:lnTo>
                    <a:pt x="187233" y="450034"/>
                  </a:lnTo>
                  <a:lnTo>
                    <a:pt x="181832" y="450034"/>
                  </a:lnTo>
                  <a:lnTo>
                    <a:pt x="151226" y="451835"/>
                  </a:lnTo>
                  <a:lnTo>
                    <a:pt x="149426" y="451835"/>
                  </a:lnTo>
                  <a:cubicBezTo>
                    <a:pt x="145825" y="451835"/>
                    <a:pt x="142225" y="450034"/>
                    <a:pt x="138624" y="450034"/>
                  </a:cubicBezTo>
                  <a:lnTo>
                    <a:pt x="135024" y="450034"/>
                  </a:lnTo>
                  <a:lnTo>
                    <a:pt x="108019" y="442834"/>
                  </a:lnTo>
                  <a:lnTo>
                    <a:pt x="106219" y="441034"/>
                  </a:lnTo>
                  <a:cubicBezTo>
                    <a:pt x="99017" y="439234"/>
                    <a:pt x="93616" y="435633"/>
                    <a:pt x="88215" y="432033"/>
                  </a:cubicBezTo>
                  <a:lnTo>
                    <a:pt x="68412" y="414032"/>
                  </a:lnTo>
                  <a:lnTo>
                    <a:pt x="66612" y="414032"/>
                  </a:lnTo>
                  <a:lnTo>
                    <a:pt x="63011" y="410431"/>
                  </a:lnTo>
                  <a:cubicBezTo>
                    <a:pt x="61211" y="408631"/>
                    <a:pt x="59410" y="406831"/>
                    <a:pt x="57610" y="403231"/>
                  </a:cubicBezTo>
                  <a:lnTo>
                    <a:pt x="55810" y="399631"/>
                  </a:lnTo>
                  <a:lnTo>
                    <a:pt x="46808" y="387030"/>
                  </a:lnTo>
                  <a:lnTo>
                    <a:pt x="46808" y="385229"/>
                  </a:lnTo>
                  <a:cubicBezTo>
                    <a:pt x="46808" y="383429"/>
                    <a:pt x="45008" y="381629"/>
                    <a:pt x="45008" y="381629"/>
                  </a:cubicBezTo>
                  <a:lnTo>
                    <a:pt x="43208" y="376229"/>
                  </a:lnTo>
                  <a:lnTo>
                    <a:pt x="37807" y="360028"/>
                  </a:lnTo>
                  <a:cubicBezTo>
                    <a:pt x="37807" y="358227"/>
                    <a:pt x="36006" y="356427"/>
                    <a:pt x="36006" y="354627"/>
                  </a:cubicBezTo>
                  <a:lnTo>
                    <a:pt x="36006" y="351027"/>
                  </a:lnTo>
                  <a:lnTo>
                    <a:pt x="25204" y="282622"/>
                  </a:lnTo>
                  <a:lnTo>
                    <a:pt x="25204" y="279021"/>
                  </a:lnTo>
                  <a:lnTo>
                    <a:pt x="25204" y="277221"/>
                  </a:lnTo>
                  <a:lnTo>
                    <a:pt x="19803" y="207016"/>
                  </a:lnTo>
                  <a:lnTo>
                    <a:pt x="16203" y="138611"/>
                  </a:lnTo>
                  <a:lnTo>
                    <a:pt x="10802" y="106208"/>
                  </a:lnTo>
                  <a:lnTo>
                    <a:pt x="3601" y="75606"/>
                  </a:lnTo>
                  <a:lnTo>
                    <a:pt x="1800" y="70205"/>
                  </a:lnTo>
                  <a:lnTo>
                    <a:pt x="1800" y="68405"/>
                  </a:lnTo>
                  <a:lnTo>
                    <a:pt x="1800" y="64805"/>
                  </a:lnTo>
                  <a:cubicBezTo>
                    <a:pt x="0" y="61205"/>
                    <a:pt x="0" y="57604"/>
                    <a:pt x="0" y="54004"/>
                  </a:cubicBezTo>
                  <a:cubicBezTo>
                    <a:pt x="0" y="234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F541B0-29CF-4431-8CAC-560747FDB645}"/>
                </a:ext>
              </a:extLst>
            </p:cNvPr>
            <p:cNvSpPr/>
            <p:nvPr/>
          </p:nvSpPr>
          <p:spPr>
            <a:xfrm>
              <a:off x="8520081" y="675252"/>
              <a:ext cx="352862" cy="511239"/>
            </a:xfrm>
            <a:custGeom>
              <a:avLst/>
              <a:gdLst>
                <a:gd name="connsiteX0" fmla="*/ 261046 w 352861"/>
                <a:gd name="connsiteY0" fmla="*/ 0 h 511239"/>
                <a:gd name="connsiteX1" fmla="*/ 279049 w 352861"/>
                <a:gd name="connsiteY1" fmla="*/ 1800 h 511239"/>
                <a:gd name="connsiteX2" fmla="*/ 282649 w 352861"/>
                <a:gd name="connsiteY2" fmla="*/ 1800 h 511239"/>
                <a:gd name="connsiteX3" fmla="*/ 304253 w 352861"/>
                <a:gd name="connsiteY3" fmla="*/ 7201 h 511239"/>
                <a:gd name="connsiteX4" fmla="*/ 304253 w 352861"/>
                <a:gd name="connsiteY4" fmla="*/ 9001 h 511239"/>
                <a:gd name="connsiteX5" fmla="*/ 315055 w 352861"/>
                <a:gd name="connsiteY5" fmla="*/ 14401 h 511239"/>
                <a:gd name="connsiteX6" fmla="*/ 316855 w 352861"/>
                <a:gd name="connsiteY6" fmla="*/ 14401 h 511239"/>
                <a:gd name="connsiteX7" fmla="*/ 320456 w 352861"/>
                <a:gd name="connsiteY7" fmla="*/ 16201 h 511239"/>
                <a:gd name="connsiteX8" fmla="*/ 334858 w 352861"/>
                <a:gd name="connsiteY8" fmla="*/ 30602 h 511239"/>
                <a:gd name="connsiteX9" fmla="*/ 336659 w 352861"/>
                <a:gd name="connsiteY9" fmla="*/ 34203 h 511239"/>
                <a:gd name="connsiteX10" fmla="*/ 342060 w 352861"/>
                <a:gd name="connsiteY10" fmla="*/ 46804 h 511239"/>
                <a:gd name="connsiteX11" fmla="*/ 343860 w 352861"/>
                <a:gd name="connsiteY11" fmla="*/ 46804 h 511239"/>
                <a:gd name="connsiteX12" fmla="*/ 349261 w 352861"/>
                <a:gd name="connsiteY12" fmla="*/ 61205 h 511239"/>
                <a:gd name="connsiteX13" fmla="*/ 349261 w 352861"/>
                <a:gd name="connsiteY13" fmla="*/ 64805 h 511239"/>
                <a:gd name="connsiteX14" fmla="*/ 351061 w 352861"/>
                <a:gd name="connsiteY14" fmla="*/ 79206 h 511239"/>
                <a:gd name="connsiteX15" fmla="*/ 351061 w 352861"/>
                <a:gd name="connsiteY15" fmla="*/ 81006 h 511239"/>
                <a:gd name="connsiteX16" fmla="*/ 352862 w 352861"/>
                <a:gd name="connsiteY16" fmla="*/ 88207 h 511239"/>
                <a:gd name="connsiteX17" fmla="*/ 351061 w 352861"/>
                <a:gd name="connsiteY17" fmla="*/ 93607 h 511239"/>
                <a:gd name="connsiteX18" fmla="*/ 349261 w 352861"/>
                <a:gd name="connsiteY18" fmla="*/ 126010 h 511239"/>
                <a:gd name="connsiteX19" fmla="*/ 347461 w 352861"/>
                <a:gd name="connsiteY19" fmla="*/ 131410 h 511239"/>
                <a:gd name="connsiteX20" fmla="*/ 347461 w 352861"/>
                <a:gd name="connsiteY20" fmla="*/ 133210 h 511239"/>
                <a:gd name="connsiteX21" fmla="*/ 343860 w 352861"/>
                <a:gd name="connsiteY21" fmla="*/ 149411 h 511239"/>
                <a:gd name="connsiteX22" fmla="*/ 342060 w 352861"/>
                <a:gd name="connsiteY22" fmla="*/ 151212 h 511239"/>
                <a:gd name="connsiteX23" fmla="*/ 343860 w 352861"/>
                <a:gd name="connsiteY23" fmla="*/ 151212 h 511239"/>
                <a:gd name="connsiteX24" fmla="*/ 338459 w 352861"/>
                <a:gd name="connsiteY24" fmla="*/ 163813 h 511239"/>
                <a:gd name="connsiteX25" fmla="*/ 338459 w 352861"/>
                <a:gd name="connsiteY25" fmla="*/ 165613 h 511239"/>
                <a:gd name="connsiteX26" fmla="*/ 338459 w 352861"/>
                <a:gd name="connsiteY26" fmla="*/ 167413 h 511239"/>
                <a:gd name="connsiteX27" fmla="*/ 315055 w 352861"/>
                <a:gd name="connsiteY27" fmla="*/ 232218 h 511239"/>
                <a:gd name="connsiteX28" fmla="*/ 315055 w 352861"/>
                <a:gd name="connsiteY28" fmla="*/ 235818 h 511239"/>
                <a:gd name="connsiteX29" fmla="*/ 288050 w 352861"/>
                <a:gd name="connsiteY29" fmla="*/ 298823 h 511239"/>
                <a:gd name="connsiteX30" fmla="*/ 288050 w 352861"/>
                <a:gd name="connsiteY30" fmla="*/ 300623 h 511239"/>
                <a:gd name="connsiteX31" fmla="*/ 259245 w 352861"/>
                <a:gd name="connsiteY31" fmla="*/ 363628 h 511239"/>
                <a:gd name="connsiteX32" fmla="*/ 246643 w 352861"/>
                <a:gd name="connsiteY32" fmla="*/ 397830 h 511239"/>
                <a:gd name="connsiteX33" fmla="*/ 248443 w 352861"/>
                <a:gd name="connsiteY33" fmla="*/ 399631 h 511239"/>
                <a:gd name="connsiteX34" fmla="*/ 259245 w 352861"/>
                <a:gd name="connsiteY34" fmla="*/ 412232 h 511239"/>
                <a:gd name="connsiteX35" fmla="*/ 268247 w 352861"/>
                <a:gd name="connsiteY35" fmla="*/ 423032 h 511239"/>
                <a:gd name="connsiteX36" fmla="*/ 280849 w 352861"/>
                <a:gd name="connsiteY36" fmla="*/ 457235 h 511239"/>
                <a:gd name="connsiteX37" fmla="*/ 226840 w 352861"/>
                <a:gd name="connsiteY37" fmla="*/ 511239 h 511239"/>
                <a:gd name="connsiteX38" fmla="*/ 189033 w 352861"/>
                <a:gd name="connsiteY38" fmla="*/ 495038 h 511239"/>
                <a:gd name="connsiteX39" fmla="*/ 185432 w 352861"/>
                <a:gd name="connsiteY39" fmla="*/ 493238 h 511239"/>
                <a:gd name="connsiteX40" fmla="*/ 178231 w 352861"/>
                <a:gd name="connsiteY40" fmla="*/ 482437 h 511239"/>
                <a:gd name="connsiteX41" fmla="*/ 169230 w 352861"/>
                <a:gd name="connsiteY41" fmla="*/ 473436 h 511239"/>
                <a:gd name="connsiteX42" fmla="*/ 165629 w 352861"/>
                <a:gd name="connsiteY42" fmla="*/ 469836 h 511239"/>
                <a:gd name="connsiteX43" fmla="*/ 156627 w 352861"/>
                <a:gd name="connsiteY43" fmla="*/ 460835 h 511239"/>
                <a:gd name="connsiteX44" fmla="*/ 153027 w 352861"/>
                <a:gd name="connsiteY44" fmla="*/ 457235 h 511239"/>
                <a:gd name="connsiteX45" fmla="*/ 145825 w 352861"/>
                <a:gd name="connsiteY45" fmla="*/ 450034 h 511239"/>
                <a:gd name="connsiteX46" fmla="*/ 145825 w 352861"/>
                <a:gd name="connsiteY46" fmla="*/ 448234 h 511239"/>
                <a:gd name="connsiteX47" fmla="*/ 136824 w 352861"/>
                <a:gd name="connsiteY47" fmla="*/ 435633 h 511239"/>
                <a:gd name="connsiteX48" fmla="*/ 136824 w 352861"/>
                <a:gd name="connsiteY48" fmla="*/ 432033 h 511239"/>
                <a:gd name="connsiteX49" fmla="*/ 133223 w 352861"/>
                <a:gd name="connsiteY49" fmla="*/ 426633 h 511239"/>
                <a:gd name="connsiteX50" fmla="*/ 133223 w 352861"/>
                <a:gd name="connsiteY50" fmla="*/ 423032 h 511239"/>
                <a:gd name="connsiteX51" fmla="*/ 131423 w 352861"/>
                <a:gd name="connsiteY51" fmla="*/ 406831 h 511239"/>
                <a:gd name="connsiteX52" fmla="*/ 133223 w 352861"/>
                <a:gd name="connsiteY52" fmla="*/ 392430 h 511239"/>
                <a:gd name="connsiteX53" fmla="*/ 135024 w 352861"/>
                <a:gd name="connsiteY53" fmla="*/ 387030 h 511239"/>
                <a:gd name="connsiteX54" fmla="*/ 160228 w 352861"/>
                <a:gd name="connsiteY54" fmla="*/ 322225 h 511239"/>
                <a:gd name="connsiteX55" fmla="*/ 189033 w 352861"/>
                <a:gd name="connsiteY55" fmla="*/ 257420 h 511239"/>
                <a:gd name="connsiteX56" fmla="*/ 214237 w 352861"/>
                <a:gd name="connsiteY56" fmla="*/ 194415 h 511239"/>
                <a:gd name="connsiteX57" fmla="*/ 235841 w 352861"/>
                <a:gd name="connsiteY57" fmla="*/ 133210 h 511239"/>
                <a:gd name="connsiteX58" fmla="*/ 239442 w 352861"/>
                <a:gd name="connsiteY58" fmla="*/ 122409 h 511239"/>
                <a:gd name="connsiteX59" fmla="*/ 241242 w 352861"/>
                <a:gd name="connsiteY59" fmla="*/ 115209 h 511239"/>
                <a:gd name="connsiteX60" fmla="*/ 226840 w 352861"/>
                <a:gd name="connsiteY60" fmla="*/ 120609 h 511239"/>
                <a:gd name="connsiteX61" fmla="*/ 180031 w 352861"/>
                <a:gd name="connsiteY61" fmla="*/ 147611 h 511239"/>
                <a:gd name="connsiteX62" fmla="*/ 133223 w 352861"/>
                <a:gd name="connsiteY62" fmla="*/ 181814 h 511239"/>
                <a:gd name="connsiteX63" fmla="*/ 90016 w 352861"/>
                <a:gd name="connsiteY63" fmla="*/ 219617 h 511239"/>
                <a:gd name="connsiteX64" fmla="*/ 88215 w 352861"/>
                <a:gd name="connsiteY64" fmla="*/ 221417 h 511239"/>
                <a:gd name="connsiteX65" fmla="*/ 54009 w 352861"/>
                <a:gd name="connsiteY65" fmla="*/ 232218 h 511239"/>
                <a:gd name="connsiteX66" fmla="*/ 0 w 352861"/>
                <a:gd name="connsiteY66" fmla="*/ 178214 h 511239"/>
                <a:gd name="connsiteX67" fmla="*/ 16203 w 352861"/>
                <a:gd name="connsiteY67" fmla="*/ 140411 h 511239"/>
                <a:gd name="connsiteX68" fmla="*/ 19803 w 352861"/>
                <a:gd name="connsiteY68" fmla="*/ 138611 h 511239"/>
                <a:gd name="connsiteX69" fmla="*/ 64811 w 352861"/>
                <a:gd name="connsiteY69" fmla="*/ 99008 h 511239"/>
                <a:gd name="connsiteX70" fmla="*/ 66612 w 352861"/>
                <a:gd name="connsiteY70" fmla="*/ 97207 h 511239"/>
                <a:gd name="connsiteX71" fmla="*/ 117020 w 352861"/>
                <a:gd name="connsiteY71" fmla="*/ 59405 h 511239"/>
                <a:gd name="connsiteX72" fmla="*/ 118821 w 352861"/>
                <a:gd name="connsiteY72" fmla="*/ 57604 h 511239"/>
                <a:gd name="connsiteX73" fmla="*/ 122421 w 352861"/>
                <a:gd name="connsiteY73" fmla="*/ 55804 h 511239"/>
                <a:gd name="connsiteX74" fmla="*/ 124222 w 352861"/>
                <a:gd name="connsiteY74" fmla="*/ 55804 h 511239"/>
                <a:gd name="connsiteX75" fmla="*/ 176431 w 352861"/>
                <a:gd name="connsiteY75" fmla="*/ 25202 h 511239"/>
                <a:gd name="connsiteX76" fmla="*/ 178231 w 352861"/>
                <a:gd name="connsiteY76" fmla="*/ 25202 h 511239"/>
                <a:gd name="connsiteX77" fmla="*/ 181832 w 352861"/>
                <a:gd name="connsiteY77" fmla="*/ 21602 h 511239"/>
                <a:gd name="connsiteX78" fmla="*/ 183632 w 352861"/>
                <a:gd name="connsiteY78" fmla="*/ 21602 h 511239"/>
                <a:gd name="connsiteX79" fmla="*/ 212437 w 352861"/>
                <a:gd name="connsiteY79" fmla="*/ 10801 h 511239"/>
                <a:gd name="connsiteX80" fmla="*/ 216038 w 352861"/>
                <a:gd name="connsiteY80" fmla="*/ 9001 h 511239"/>
                <a:gd name="connsiteX81" fmla="*/ 219638 w 352861"/>
                <a:gd name="connsiteY81" fmla="*/ 9001 h 511239"/>
                <a:gd name="connsiteX82" fmla="*/ 248443 w 352861"/>
                <a:gd name="connsiteY82" fmla="*/ 1800 h 511239"/>
                <a:gd name="connsiteX83" fmla="*/ 261046 w 352861"/>
                <a:gd name="connsiteY83" fmla="*/ 0 h 51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52861" h="511239">
                  <a:moveTo>
                    <a:pt x="261046" y="0"/>
                  </a:moveTo>
                  <a:lnTo>
                    <a:pt x="279049" y="1800"/>
                  </a:lnTo>
                  <a:lnTo>
                    <a:pt x="282649" y="1800"/>
                  </a:lnTo>
                  <a:cubicBezTo>
                    <a:pt x="289851" y="1800"/>
                    <a:pt x="297052" y="3600"/>
                    <a:pt x="304253" y="7201"/>
                  </a:cubicBezTo>
                  <a:lnTo>
                    <a:pt x="304253" y="9001"/>
                  </a:lnTo>
                  <a:lnTo>
                    <a:pt x="315055" y="14401"/>
                  </a:lnTo>
                  <a:lnTo>
                    <a:pt x="316855" y="14401"/>
                  </a:lnTo>
                  <a:lnTo>
                    <a:pt x="320456" y="16201"/>
                  </a:lnTo>
                  <a:cubicBezTo>
                    <a:pt x="325857" y="21602"/>
                    <a:pt x="329458" y="25202"/>
                    <a:pt x="334858" y="30602"/>
                  </a:cubicBezTo>
                  <a:lnTo>
                    <a:pt x="336659" y="34203"/>
                  </a:lnTo>
                  <a:lnTo>
                    <a:pt x="342060" y="46804"/>
                  </a:lnTo>
                  <a:lnTo>
                    <a:pt x="343860" y="46804"/>
                  </a:lnTo>
                  <a:cubicBezTo>
                    <a:pt x="345660" y="52204"/>
                    <a:pt x="347461" y="57604"/>
                    <a:pt x="349261" y="61205"/>
                  </a:cubicBezTo>
                  <a:lnTo>
                    <a:pt x="349261" y="64805"/>
                  </a:lnTo>
                  <a:lnTo>
                    <a:pt x="351061" y="79206"/>
                  </a:lnTo>
                  <a:lnTo>
                    <a:pt x="351061" y="81006"/>
                  </a:lnTo>
                  <a:cubicBezTo>
                    <a:pt x="352862" y="82806"/>
                    <a:pt x="352862" y="86407"/>
                    <a:pt x="352862" y="88207"/>
                  </a:cubicBezTo>
                  <a:cubicBezTo>
                    <a:pt x="352862" y="90007"/>
                    <a:pt x="352862" y="91807"/>
                    <a:pt x="351061" y="93607"/>
                  </a:cubicBezTo>
                  <a:lnTo>
                    <a:pt x="349261" y="126010"/>
                  </a:lnTo>
                  <a:lnTo>
                    <a:pt x="347461" y="131410"/>
                  </a:lnTo>
                  <a:lnTo>
                    <a:pt x="347461" y="133210"/>
                  </a:lnTo>
                  <a:lnTo>
                    <a:pt x="343860" y="149411"/>
                  </a:lnTo>
                  <a:lnTo>
                    <a:pt x="342060" y="151212"/>
                  </a:lnTo>
                  <a:lnTo>
                    <a:pt x="343860" y="151212"/>
                  </a:lnTo>
                  <a:lnTo>
                    <a:pt x="338459" y="163813"/>
                  </a:lnTo>
                  <a:lnTo>
                    <a:pt x="338459" y="165613"/>
                  </a:lnTo>
                  <a:lnTo>
                    <a:pt x="338459" y="167413"/>
                  </a:lnTo>
                  <a:lnTo>
                    <a:pt x="315055" y="232218"/>
                  </a:lnTo>
                  <a:lnTo>
                    <a:pt x="315055" y="235818"/>
                  </a:lnTo>
                  <a:lnTo>
                    <a:pt x="288050" y="298823"/>
                  </a:lnTo>
                  <a:lnTo>
                    <a:pt x="288050" y="300623"/>
                  </a:lnTo>
                  <a:lnTo>
                    <a:pt x="259245" y="363628"/>
                  </a:lnTo>
                  <a:lnTo>
                    <a:pt x="246643" y="397830"/>
                  </a:lnTo>
                  <a:lnTo>
                    <a:pt x="248443" y="399631"/>
                  </a:lnTo>
                  <a:lnTo>
                    <a:pt x="259245" y="412232"/>
                  </a:lnTo>
                  <a:lnTo>
                    <a:pt x="268247" y="423032"/>
                  </a:lnTo>
                  <a:cubicBezTo>
                    <a:pt x="277248" y="432033"/>
                    <a:pt x="280849" y="444634"/>
                    <a:pt x="280849" y="457235"/>
                  </a:cubicBezTo>
                  <a:cubicBezTo>
                    <a:pt x="280849" y="487837"/>
                    <a:pt x="257445" y="511239"/>
                    <a:pt x="226840" y="511239"/>
                  </a:cubicBezTo>
                  <a:cubicBezTo>
                    <a:pt x="212437" y="511239"/>
                    <a:pt x="198035" y="505839"/>
                    <a:pt x="189033" y="495038"/>
                  </a:cubicBezTo>
                  <a:lnTo>
                    <a:pt x="185432" y="493238"/>
                  </a:lnTo>
                  <a:lnTo>
                    <a:pt x="178231" y="482437"/>
                  </a:lnTo>
                  <a:lnTo>
                    <a:pt x="169230" y="473436"/>
                  </a:lnTo>
                  <a:lnTo>
                    <a:pt x="165629" y="469836"/>
                  </a:lnTo>
                  <a:lnTo>
                    <a:pt x="156627" y="460835"/>
                  </a:lnTo>
                  <a:lnTo>
                    <a:pt x="153027" y="457235"/>
                  </a:lnTo>
                  <a:lnTo>
                    <a:pt x="145825" y="450034"/>
                  </a:lnTo>
                  <a:lnTo>
                    <a:pt x="145825" y="448234"/>
                  </a:lnTo>
                  <a:cubicBezTo>
                    <a:pt x="142225" y="444634"/>
                    <a:pt x="138624" y="439234"/>
                    <a:pt x="136824" y="435633"/>
                  </a:cubicBezTo>
                  <a:lnTo>
                    <a:pt x="136824" y="432033"/>
                  </a:lnTo>
                  <a:lnTo>
                    <a:pt x="133223" y="426633"/>
                  </a:lnTo>
                  <a:lnTo>
                    <a:pt x="133223" y="423032"/>
                  </a:lnTo>
                  <a:cubicBezTo>
                    <a:pt x="131423" y="419432"/>
                    <a:pt x="131423" y="414032"/>
                    <a:pt x="131423" y="406831"/>
                  </a:cubicBezTo>
                  <a:cubicBezTo>
                    <a:pt x="131423" y="401431"/>
                    <a:pt x="131423" y="396030"/>
                    <a:pt x="133223" y="392430"/>
                  </a:cubicBezTo>
                  <a:lnTo>
                    <a:pt x="135024" y="387030"/>
                  </a:lnTo>
                  <a:lnTo>
                    <a:pt x="160228" y="322225"/>
                  </a:lnTo>
                  <a:lnTo>
                    <a:pt x="189033" y="257420"/>
                  </a:lnTo>
                  <a:lnTo>
                    <a:pt x="214237" y="194415"/>
                  </a:lnTo>
                  <a:lnTo>
                    <a:pt x="235841" y="133210"/>
                  </a:lnTo>
                  <a:lnTo>
                    <a:pt x="239442" y="122409"/>
                  </a:lnTo>
                  <a:lnTo>
                    <a:pt x="241242" y="115209"/>
                  </a:lnTo>
                  <a:lnTo>
                    <a:pt x="226840" y="120609"/>
                  </a:lnTo>
                  <a:lnTo>
                    <a:pt x="180031" y="147611"/>
                  </a:lnTo>
                  <a:lnTo>
                    <a:pt x="133223" y="181814"/>
                  </a:lnTo>
                  <a:lnTo>
                    <a:pt x="90016" y="219617"/>
                  </a:lnTo>
                  <a:lnTo>
                    <a:pt x="88215" y="221417"/>
                  </a:lnTo>
                  <a:cubicBezTo>
                    <a:pt x="79214" y="228617"/>
                    <a:pt x="66612" y="232218"/>
                    <a:pt x="54009" y="232218"/>
                  </a:cubicBezTo>
                  <a:cubicBezTo>
                    <a:pt x="25204" y="232218"/>
                    <a:pt x="0" y="208816"/>
                    <a:pt x="0" y="178214"/>
                  </a:cubicBezTo>
                  <a:cubicBezTo>
                    <a:pt x="0" y="163813"/>
                    <a:pt x="7201" y="151212"/>
                    <a:pt x="16203" y="140411"/>
                  </a:cubicBezTo>
                  <a:lnTo>
                    <a:pt x="19803" y="138611"/>
                  </a:lnTo>
                  <a:lnTo>
                    <a:pt x="64811" y="99008"/>
                  </a:lnTo>
                  <a:lnTo>
                    <a:pt x="66612" y="97207"/>
                  </a:lnTo>
                  <a:lnTo>
                    <a:pt x="117020" y="59405"/>
                  </a:lnTo>
                  <a:lnTo>
                    <a:pt x="118821" y="57604"/>
                  </a:lnTo>
                  <a:lnTo>
                    <a:pt x="122421" y="55804"/>
                  </a:lnTo>
                  <a:lnTo>
                    <a:pt x="124222" y="55804"/>
                  </a:lnTo>
                  <a:lnTo>
                    <a:pt x="176431" y="25202"/>
                  </a:lnTo>
                  <a:lnTo>
                    <a:pt x="178231" y="25202"/>
                  </a:lnTo>
                  <a:cubicBezTo>
                    <a:pt x="180031" y="23402"/>
                    <a:pt x="181832" y="23402"/>
                    <a:pt x="181832" y="21602"/>
                  </a:cubicBezTo>
                  <a:lnTo>
                    <a:pt x="183632" y="21602"/>
                  </a:lnTo>
                  <a:lnTo>
                    <a:pt x="212437" y="10801"/>
                  </a:lnTo>
                  <a:lnTo>
                    <a:pt x="216038" y="9001"/>
                  </a:lnTo>
                  <a:lnTo>
                    <a:pt x="219638" y="9001"/>
                  </a:lnTo>
                  <a:lnTo>
                    <a:pt x="248443" y="1800"/>
                  </a:lnTo>
                  <a:cubicBezTo>
                    <a:pt x="252044" y="1800"/>
                    <a:pt x="255645" y="0"/>
                    <a:pt x="26104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B684DF-D267-4868-94DD-C12186BD5BE4}"/>
                </a:ext>
              </a:extLst>
            </p:cNvPr>
            <p:cNvSpPr/>
            <p:nvPr/>
          </p:nvSpPr>
          <p:spPr>
            <a:xfrm>
              <a:off x="8775726" y="1631125"/>
              <a:ext cx="124222" cy="115209"/>
            </a:xfrm>
            <a:custGeom>
              <a:avLst/>
              <a:gdLst>
                <a:gd name="connsiteX0" fmla="*/ 54009 w 124221"/>
                <a:gd name="connsiteY0" fmla="*/ 0 h 115208"/>
                <a:gd name="connsiteX1" fmla="*/ 68412 w 124221"/>
                <a:gd name="connsiteY1" fmla="*/ 3600 h 115208"/>
                <a:gd name="connsiteX2" fmla="*/ 70212 w 124221"/>
                <a:gd name="connsiteY2" fmla="*/ 3600 h 115208"/>
                <a:gd name="connsiteX3" fmla="*/ 75613 w 124221"/>
                <a:gd name="connsiteY3" fmla="*/ 5400 h 115208"/>
                <a:gd name="connsiteX4" fmla="*/ 79214 w 124221"/>
                <a:gd name="connsiteY4" fmla="*/ 7201 h 115208"/>
                <a:gd name="connsiteX5" fmla="*/ 84615 w 124221"/>
                <a:gd name="connsiteY5" fmla="*/ 9001 h 115208"/>
                <a:gd name="connsiteX6" fmla="*/ 86415 w 124221"/>
                <a:gd name="connsiteY6" fmla="*/ 9001 h 115208"/>
                <a:gd name="connsiteX7" fmla="*/ 90016 w 124221"/>
                <a:gd name="connsiteY7" fmla="*/ 12601 h 115208"/>
                <a:gd name="connsiteX8" fmla="*/ 93616 w 124221"/>
                <a:gd name="connsiteY8" fmla="*/ 14401 h 115208"/>
                <a:gd name="connsiteX9" fmla="*/ 95417 w 124221"/>
                <a:gd name="connsiteY9" fmla="*/ 14401 h 115208"/>
                <a:gd name="connsiteX10" fmla="*/ 124222 w 124221"/>
                <a:gd name="connsiteY10" fmla="*/ 63005 h 115208"/>
                <a:gd name="connsiteX11" fmla="*/ 70212 w 124221"/>
                <a:gd name="connsiteY11" fmla="*/ 115209 h 115208"/>
                <a:gd name="connsiteX12" fmla="*/ 48608 w 124221"/>
                <a:gd name="connsiteY12" fmla="*/ 111609 h 115208"/>
                <a:gd name="connsiteX13" fmla="*/ 45008 w 124221"/>
                <a:gd name="connsiteY13" fmla="*/ 109808 h 115208"/>
                <a:gd name="connsiteX14" fmla="*/ 39607 w 124221"/>
                <a:gd name="connsiteY14" fmla="*/ 108008 h 115208"/>
                <a:gd name="connsiteX15" fmla="*/ 39607 w 124221"/>
                <a:gd name="connsiteY15" fmla="*/ 106208 h 115208"/>
                <a:gd name="connsiteX16" fmla="*/ 37807 w 124221"/>
                <a:gd name="connsiteY16" fmla="*/ 106208 h 115208"/>
                <a:gd name="connsiteX17" fmla="*/ 36006 w 124221"/>
                <a:gd name="connsiteY17" fmla="*/ 106208 h 115208"/>
                <a:gd name="connsiteX18" fmla="*/ 32406 w 124221"/>
                <a:gd name="connsiteY18" fmla="*/ 104408 h 115208"/>
                <a:gd name="connsiteX19" fmla="*/ 0 w 124221"/>
                <a:gd name="connsiteY19" fmla="*/ 54004 h 115208"/>
                <a:gd name="connsiteX20" fmla="*/ 54009 w 124221"/>
                <a:gd name="connsiteY20" fmla="*/ 0 h 11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221" h="115208">
                  <a:moveTo>
                    <a:pt x="54009" y="0"/>
                  </a:moveTo>
                  <a:cubicBezTo>
                    <a:pt x="59410" y="0"/>
                    <a:pt x="64811" y="1800"/>
                    <a:pt x="68412" y="3600"/>
                  </a:cubicBezTo>
                  <a:lnTo>
                    <a:pt x="70212" y="3600"/>
                  </a:lnTo>
                  <a:lnTo>
                    <a:pt x="75613" y="5400"/>
                  </a:lnTo>
                  <a:lnTo>
                    <a:pt x="79214" y="7201"/>
                  </a:lnTo>
                  <a:cubicBezTo>
                    <a:pt x="81014" y="7201"/>
                    <a:pt x="82814" y="7201"/>
                    <a:pt x="84615" y="9001"/>
                  </a:cubicBezTo>
                  <a:lnTo>
                    <a:pt x="86415" y="9001"/>
                  </a:lnTo>
                  <a:lnTo>
                    <a:pt x="90016" y="12601"/>
                  </a:lnTo>
                  <a:lnTo>
                    <a:pt x="93616" y="14401"/>
                  </a:lnTo>
                  <a:lnTo>
                    <a:pt x="95417" y="14401"/>
                  </a:lnTo>
                  <a:cubicBezTo>
                    <a:pt x="113420" y="23402"/>
                    <a:pt x="124222" y="41403"/>
                    <a:pt x="124222" y="63005"/>
                  </a:cubicBezTo>
                  <a:cubicBezTo>
                    <a:pt x="124222" y="91807"/>
                    <a:pt x="99017" y="115209"/>
                    <a:pt x="70212" y="115209"/>
                  </a:cubicBezTo>
                  <a:cubicBezTo>
                    <a:pt x="63011" y="115209"/>
                    <a:pt x="55810" y="115209"/>
                    <a:pt x="48608" y="111609"/>
                  </a:cubicBezTo>
                  <a:lnTo>
                    <a:pt x="45008" y="109808"/>
                  </a:lnTo>
                  <a:lnTo>
                    <a:pt x="39607" y="108008"/>
                  </a:lnTo>
                  <a:lnTo>
                    <a:pt x="39607" y="106208"/>
                  </a:lnTo>
                  <a:lnTo>
                    <a:pt x="37807" y="106208"/>
                  </a:lnTo>
                  <a:lnTo>
                    <a:pt x="36006" y="106208"/>
                  </a:lnTo>
                  <a:lnTo>
                    <a:pt x="32406" y="104408"/>
                  </a:lnTo>
                  <a:cubicBezTo>
                    <a:pt x="12602" y="95407"/>
                    <a:pt x="0" y="77406"/>
                    <a:pt x="0" y="54004"/>
                  </a:cubicBezTo>
                  <a:cubicBezTo>
                    <a:pt x="0" y="252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60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6A7F33-1A6E-44A8-AA1A-74E7854A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Tensors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77EFA-BC1B-44B8-88ED-450E188EC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tf.Tensor</a:t>
            </a:r>
            <a:r>
              <a:rPr lang="en-US" sz="4000" dirty="0"/>
              <a:t> – promise of future values</a:t>
            </a:r>
          </a:p>
          <a:p>
            <a:r>
              <a:rPr lang="en-US" sz="4000" dirty="0" err="1"/>
              <a:t>tf.Variable</a:t>
            </a:r>
            <a:r>
              <a:rPr lang="en-US" sz="4000" dirty="0"/>
              <a:t> – tensor that can be updated</a:t>
            </a:r>
          </a:p>
          <a:p>
            <a:r>
              <a:rPr lang="en-US" sz="4000" dirty="0" err="1"/>
              <a:t>tf.constant</a:t>
            </a:r>
            <a:r>
              <a:rPr lang="en-US" sz="4000" dirty="0"/>
              <a:t> – constant…</a:t>
            </a:r>
          </a:p>
          <a:p>
            <a:r>
              <a:rPr lang="en-US" sz="4000" dirty="0" err="1"/>
              <a:t>tf.placeholder</a:t>
            </a:r>
            <a:r>
              <a:rPr lang="en-US" sz="4000" dirty="0"/>
              <a:t> – promise of future provided value</a:t>
            </a:r>
          </a:p>
        </p:txBody>
      </p:sp>
    </p:spTree>
    <p:extLst>
      <p:ext uri="{BB962C8B-B14F-4D97-AF65-F5344CB8AC3E}">
        <p14:creationId xmlns:p14="http://schemas.microsoft.com/office/powerpoint/2010/main" val="63813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CF37-DEDA-4392-8DF9-4CEF71A6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 and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89F1-4027-46FE-8D8E-2602EE2D3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3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D09AC-3366-4347-A18E-FA59F29D2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90" b="58210"/>
          <a:stretch/>
        </p:blipFill>
        <p:spPr>
          <a:xfrm>
            <a:off x="211621" y="208656"/>
            <a:ext cx="7416561" cy="3960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5BAD7-6FC5-420A-832D-BE1D38051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4" t="45556" r="73" b="-38"/>
          <a:stretch/>
        </p:blipFill>
        <p:spPr>
          <a:xfrm>
            <a:off x="3915349" y="3003428"/>
            <a:ext cx="7863676" cy="34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F596-10B9-42A6-9B22-627E74A1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6979E-B5F9-4670-BED3-6EBD371A6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“Machine Learning is a lazy way of writing a Function”</a:t>
            </a:r>
            <a:br>
              <a:rPr lang="en-US" dirty="0"/>
            </a:br>
            <a:r>
              <a:rPr lang="en-US" dirty="0"/>
              <a:t>                                                              - Dr. </a:t>
            </a:r>
            <a:r>
              <a:rPr lang="en-US" dirty="0" err="1"/>
              <a:t>Inttr</a:t>
            </a:r>
            <a:r>
              <a:rPr lang="en-US" dirty="0"/>
              <a:t> </a:t>
            </a:r>
            <a:r>
              <a:rPr lang="en-US" dirty="0" err="1"/>
              <a:t>Nette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6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E37FC2-7ADC-40B8-8AB3-FE87E50EB654}"/>
              </a:ext>
            </a:extLst>
          </p:cNvPr>
          <p:cNvGrpSpPr/>
          <p:nvPr/>
        </p:nvGrpSpPr>
        <p:grpSpPr>
          <a:xfrm>
            <a:off x="6743171" y="675252"/>
            <a:ext cx="2156777" cy="1701131"/>
            <a:chOff x="6743171" y="675252"/>
            <a:chExt cx="2156777" cy="170113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6AD5369-F30C-459E-8C00-9B1FC2C463BA}"/>
                </a:ext>
              </a:extLst>
            </p:cNvPr>
            <p:cNvSpPr/>
            <p:nvPr/>
          </p:nvSpPr>
          <p:spPr>
            <a:xfrm>
              <a:off x="6952007" y="1089284"/>
              <a:ext cx="1096391" cy="1153888"/>
            </a:xfrm>
            <a:custGeom>
              <a:avLst/>
              <a:gdLst>
                <a:gd name="connsiteX0" fmla="*/ 1042382 w 1096391"/>
                <a:gd name="connsiteY0" fmla="*/ 0 h 1153888"/>
                <a:gd name="connsiteX1" fmla="*/ 1047783 w 1096391"/>
                <a:gd name="connsiteY1" fmla="*/ 0 h 1153888"/>
                <a:gd name="connsiteX2" fmla="*/ 1096391 w 1096391"/>
                <a:gd name="connsiteY2" fmla="*/ 54004 h 1153888"/>
                <a:gd name="connsiteX3" fmla="*/ 1058585 w 1096391"/>
                <a:gd name="connsiteY3" fmla="*/ 104408 h 1153888"/>
                <a:gd name="connsiteX4" fmla="*/ 1054984 w 1096391"/>
                <a:gd name="connsiteY4" fmla="*/ 106208 h 1153888"/>
                <a:gd name="connsiteX5" fmla="*/ 1011777 w 1096391"/>
                <a:gd name="connsiteY5" fmla="*/ 126010 h 1153888"/>
                <a:gd name="connsiteX6" fmla="*/ 964968 w 1096391"/>
                <a:gd name="connsiteY6" fmla="*/ 149411 h 1153888"/>
                <a:gd name="connsiteX7" fmla="*/ 871352 w 1096391"/>
                <a:gd name="connsiteY7" fmla="*/ 205216 h 1153888"/>
                <a:gd name="connsiteX8" fmla="*/ 777736 w 1096391"/>
                <a:gd name="connsiteY8" fmla="*/ 266420 h 1153888"/>
                <a:gd name="connsiteX9" fmla="*/ 689520 w 1096391"/>
                <a:gd name="connsiteY9" fmla="*/ 331225 h 1153888"/>
                <a:gd name="connsiteX10" fmla="*/ 622909 w 1096391"/>
                <a:gd name="connsiteY10" fmla="*/ 383429 h 1153888"/>
                <a:gd name="connsiteX11" fmla="*/ 558097 w 1096391"/>
                <a:gd name="connsiteY11" fmla="*/ 439234 h 1153888"/>
                <a:gd name="connsiteX12" fmla="*/ 495086 w 1096391"/>
                <a:gd name="connsiteY12" fmla="*/ 498638 h 1153888"/>
                <a:gd name="connsiteX13" fmla="*/ 435676 w 1096391"/>
                <a:gd name="connsiteY13" fmla="*/ 561643 h 1153888"/>
                <a:gd name="connsiteX14" fmla="*/ 379866 w 1096391"/>
                <a:gd name="connsiteY14" fmla="*/ 626448 h 1153888"/>
                <a:gd name="connsiteX15" fmla="*/ 327657 w 1096391"/>
                <a:gd name="connsiteY15" fmla="*/ 694853 h 1153888"/>
                <a:gd name="connsiteX16" fmla="*/ 280849 w 1096391"/>
                <a:gd name="connsiteY16" fmla="*/ 765059 h 1153888"/>
                <a:gd name="connsiteX17" fmla="*/ 237641 w 1096391"/>
                <a:gd name="connsiteY17" fmla="*/ 835264 h 1153888"/>
                <a:gd name="connsiteX18" fmla="*/ 203436 w 1096391"/>
                <a:gd name="connsiteY18" fmla="*/ 900069 h 1153888"/>
                <a:gd name="connsiteX19" fmla="*/ 174630 w 1096391"/>
                <a:gd name="connsiteY19" fmla="*/ 964874 h 1153888"/>
                <a:gd name="connsiteX20" fmla="*/ 120621 w 1096391"/>
                <a:gd name="connsiteY20" fmla="*/ 1101684 h 1153888"/>
                <a:gd name="connsiteX21" fmla="*/ 118821 w 1096391"/>
                <a:gd name="connsiteY21" fmla="*/ 1101684 h 1153888"/>
                <a:gd name="connsiteX22" fmla="*/ 118821 w 1096391"/>
                <a:gd name="connsiteY22" fmla="*/ 1103484 h 1153888"/>
                <a:gd name="connsiteX23" fmla="*/ 115220 w 1096391"/>
                <a:gd name="connsiteY23" fmla="*/ 1112485 h 1153888"/>
                <a:gd name="connsiteX24" fmla="*/ 113420 w 1096391"/>
                <a:gd name="connsiteY24" fmla="*/ 1112485 h 1153888"/>
                <a:gd name="connsiteX25" fmla="*/ 108019 w 1096391"/>
                <a:gd name="connsiteY25" fmla="*/ 1121486 h 1153888"/>
                <a:gd name="connsiteX26" fmla="*/ 104418 w 1096391"/>
                <a:gd name="connsiteY26" fmla="*/ 1125086 h 1153888"/>
                <a:gd name="connsiteX27" fmla="*/ 100818 w 1096391"/>
                <a:gd name="connsiteY27" fmla="*/ 1130486 h 1153888"/>
                <a:gd name="connsiteX28" fmla="*/ 99017 w 1096391"/>
                <a:gd name="connsiteY28" fmla="*/ 1132287 h 1153888"/>
                <a:gd name="connsiteX29" fmla="*/ 91816 w 1096391"/>
                <a:gd name="connsiteY29" fmla="*/ 1137687 h 1153888"/>
                <a:gd name="connsiteX30" fmla="*/ 54009 w 1096391"/>
                <a:gd name="connsiteY30" fmla="*/ 1153888 h 1153888"/>
                <a:gd name="connsiteX31" fmla="*/ 0 w 1096391"/>
                <a:gd name="connsiteY31" fmla="*/ 1099884 h 1153888"/>
                <a:gd name="connsiteX32" fmla="*/ 12602 w 1096391"/>
                <a:gd name="connsiteY32" fmla="*/ 1065682 h 1153888"/>
                <a:gd name="connsiteX33" fmla="*/ 14403 w 1096391"/>
                <a:gd name="connsiteY33" fmla="*/ 1062081 h 1153888"/>
                <a:gd name="connsiteX34" fmla="*/ 16203 w 1096391"/>
                <a:gd name="connsiteY34" fmla="*/ 1060281 h 1153888"/>
                <a:gd name="connsiteX35" fmla="*/ 19803 w 1096391"/>
                <a:gd name="connsiteY35" fmla="*/ 1058481 h 1153888"/>
                <a:gd name="connsiteX36" fmla="*/ 21604 w 1096391"/>
                <a:gd name="connsiteY36" fmla="*/ 1056681 h 1153888"/>
                <a:gd name="connsiteX37" fmla="*/ 73813 w 1096391"/>
                <a:gd name="connsiteY37" fmla="*/ 923471 h 1153888"/>
                <a:gd name="connsiteX38" fmla="*/ 75613 w 1096391"/>
                <a:gd name="connsiteY38" fmla="*/ 923471 h 1153888"/>
                <a:gd name="connsiteX39" fmla="*/ 75613 w 1096391"/>
                <a:gd name="connsiteY39" fmla="*/ 921670 h 1153888"/>
                <a:gd name="connsiteX40" fmla="*/ 106219 w 1096391"/>
                <a:gd name="connsiteY40" fmla="*/ 853265 h 1153888"/>
                <a:gd name="connsiteX41" fmla="*/ 108019 w 1096391"/>
                <a:gd name="connsiteY41" fmla="*/ 851465 h 1153888"/>
                <a:gd name="connsiteX42" fmla="*/ 108019 w 1096391"/>
                <a:gd name="connsiteY42" fmla="*/ 849665 h 1153888"/>
                <a:gd name="connsiteX43" fmla="*/ 142225 w 1096391"/>
                <a:gd name="connsiteY43" fmla="*/ 784860 h 1153888"/>
                <a:gd name="connsiteX44" fmla="*/ 144025 w 1096391"/>
                <a:gd name="connsiteY44" fmla="*/ 781260 h 1153888"/>
                <a:gd name="connsiteX45" fmla="*/ 189033 w 1096391"/>
                <a:gd name="connsiteY45" fmla="*/ 707454 h 1153888"/>
                <a:gd name="connsiteX46" fmla="*/ 190833 w 1096391"/>
                <a:gd name="connsiteY46" fmla="*/ 705654 h 1153888"/>
                <a:gd name="connsiteX47" fmla="*/ 190833 w 1096391"/>
                <a:gd name="connsiteY47" fmla="*/ 703854 h 1153888"/>
                <a:gd name="connsiteX48" fmla="*/ 239442 w 1096391"/>
                <a:gd name="connsiteY48" fmla="*/ 631848 h 1153888"/>
                <a:gd name="connsiteX49" fmla="*/ 241242 w 1096391"/>
                <a:gd name="connsiteY49" fmla="*/ 630048 h 1153888"/>
                <a:gd name="connsiteX50" fmla="*/ 295252 w 1096391"/>
                <a:gd name="connsiteY50" fmla="*/ 559843 h 1153888"/>
                <a:gd name="connsiteX51" fmla="*/ 297052 w 1096391"/>
                <a:gd name="connsiteY51" fmla="*/ 558043 h 1153888"/>
                <a:gd name="connsiteX52" fmla="*/ 354662 w 1096391"/>
                <a:gd name="connsiteY52" fmla="*/ 489637 h 1153888"/>
                <a:gd name="connsiteX53" fmla="*/ 356462 w 1096391"/>
                <a:gd name="connsiteY53" fmla="*/ 487837 h 1153888"/>
                <a:gd name="connsiteX54" fmla="*/ 417673 w 1096391"/>
                <a:gd name="connsiteY54" fmla="*/ 423032 h 1153888"/>
                <a:gd name="connsiteX55" fmla="*/ 419473 w 1096391"/>
                <a:gd name="connsiteY55" fmla="*/ 423032 h 1153888"/>
                <a:gd name="connsiteX56" fmla="*/ 419473 w 1096391"/>
                <a:gd name="connsiteY56" fmla="*/ 421232 h 1153888"/>
                <a:gd name="connsiteX57" fmla="*/ 484285 w 1096391"/>
                <a:gd name="connsiteY57" fmla="*/ 360028 h 1153888"/>
                <a:gd name="connsiteX58" fmla="*/ 486085 w 1096391"/>
                <a:gd name="connsiteY58" fmla="*/ 358227 h 1153888"/>
                <a:gd name="connsiteX59" fmla="*/ 552696 w 1096391"/>
                <a:gd name="connsiteY59" fmla="*/ 300623 h 1153888"/>
                <a:gd name="connsiteX60" fmla="*/ 554497 w 1096391"/>
                <a:gd name="connsiteY60" fmla="*/ 300623 h 1153888"/>
                <a:gd name="connsiteX61" fmla="*/ 554497 w 1096391"/>
                <a:gd name="connsiteY61" fmla="*/ 298823 h 1153888"/>
                <a:gd name="connsiteX62" fmla="*/ 622909 w 1096391"/>
                <a:gd name="connsiteY62" fmla="*/ 246619 h 1153888"/>
                <a:gd name="connsiteX63" fmla="*/ 624709 w 1096391"/>
                <a:gd name="connsiteY63" fmla="*/ 244819 h 1153888"/>
                <a:gd name="connsiteX64" fmla="*/ 714725 w 1096391"/>
                <a:gd name="connsiteY64" fmla="*/ 178214 h 1153888"/>
                <a:gd name="connsiteX65" fmla="*/ 716525 w 1096391"/>
                <a:gd name="connsiteY65" fmla="*/ 178214 h 1153888"/>
                <a:gd name="connsiteX66" fmla="*/ 811942 w 1096391"/>
                <a:gd name="connsiteY66" fmla="*/ 113409 h 1153888"/>
                <a:gd name="connsiteX67" fmla="*/ 815542 w 1096391"/>
                <a:gd name="connsiteY67" fmla="*/ 111609 h 1153888"/>
                <a:gd name="connsiteX68" fmla="*/ 912759 w 1096391"/>
                <a:gd name="connsiteY68" fmla="*/ 55804 h 1153888"/>
                <a:gd name="connsiteX69" fmla="*/ 914560 w 1096391"/>
                <a:gd name="connsiteY69" fmla="*/ 54004 h 1153888"/>
                <a:gd name="connsiteX70" fmla="*/ 963168 w 1096391"/>
                <a:gd name="connsiteY70" fmla="*/ 28802 h 1153888"/>
                <a:gd name="connsiteX71" fmla="*/ 966769 w 1096391"/>
                <a:gd name="connsiteY71" fmla="*/ 27002 h 1153888"/>
                <a:gd name="connsiteX72" fmla="*/ 1015377 w 1096391"/>
                <a:gd name="connsiteY72" fmla="*/ 5400 h 1153888"/>
                <a:gd name="connsiteX73" fmla="*/ 1018978 w 1096391"/>
                <a:gd name="connsiteY73" fmla="*/ 5400 h 1153888"/>
                <a:gd name="connsiteX74" fmla="*/ 1024379 w 1096391"/>
                <a:gd name="connsiteY74" fmla="*/ 3600 h 1153888"/>
                <a:gd name="connsiteX75" fmla="*/ 1026179 w 1096391"/>
                <a:gd name="connsiteY75" fmla="*/ 1800 h 1153888"/>
                <a:gd name="connsiteX76" fmla="*/ 1042382 w 1096391"/>
                <a:gd name="connsiteY76" fmla="*/ 0 h 115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6391" h="1153888">
                  <a:moveTo>
                    <a:pt x="1042382" y="0"/>
                  </a:moveTo>
                  <a:lnTo>
                    <a:pt x="1047783" y="0"/>
                  </a:lnTo>
                  <a:cubicBezTo>
                    <a:pt x="1074788" y="3600"/>
                    <a:pt x="1096391" y="25202"/>
                    <a:pt x="1096391" y="54004"/>
                  </a:cubicBezTo>
                  <a:cubicBezTo>
                    <a:pt x="1096391" y="77406"/>
                    <a:pt x="1080189" y="99008"/>
                    <a:pt x="1058585" y="104408"/>
                  </a:cubicBezTo>
                  <a:lnTo>
                    <a:pt x="1054984" y="106208"/>
                  </a:lnTo>
                  <a:lnTo>
                    <a:pt x="1011777" y="126010"/>
                  </a:lnTo>
                  <a:lnTo>
                    <a:pt x="964968" y="149411"/>
                  </a:lnTo>
                  <a:lnTo>
                    <a:pt x="871352" y="205216"/>
                  </a:lnTo>
                  <a:lnTo>
                    <a:pt x="777736" y="266420"/>
                  </a:lnTo>
                  <a:lnTo>
                    <a:pt x="689520" y="331225"/>
                  </a:lnTo>
                  <a:lnTo>
                    <a:pt x="622909" y="383429"/>
                  </a:lnTo>
                  <a:lnTo>
                    <a:pt x="558097" y="439234"/>
                  </a:lnTo>
                  <a:lnTo>
                    <a:pt x="495086" y="498638"/>
                  </a:lnTo>
                  <a:lnTo>
                    <a:pt x="435676" y="561643"/>
                  </a:lnTo>
                  <a:lnTo>
                    <a:pt x="379866" y="626448"/>
                  </a:lnTo>
                  <a:lnTo>
                    <a:pt x="327657" y="694853"/>
                  </a:lnTo>
                  <a:lnTo>
                    <a:pt x="280849" y="765059"/>
                  </a:lnTo>
                  <a:lnTo>
                    <a:pt x="237641" y="835264"/>
                  </a:lnTo>
                  <a:lnTo>
                    <a:pt x="203436" y="900069"/>
                  </a:lnTo>
                  <a:lnTo>
                    <a:pt x="174630" y="964874"/>
                  </a:lnTo>
                  <a:lnTo>
                    <a:pt x="120621" y="1101684"/>
                  </a:lnTo>
                  <a:lnTo>
                    <a:pt x="118821" y="1101684"/>
                  </a:lnTo>
                  <a:lnTo>
                    <a:pt x="118821" y="1103484"/>
                  </a:lnTo>
                  <a:cubicBezTo>
                    <a:pt x="118821" y="1107085"/>
                    <a:pt x="117020" y="1108885"/>
                    <a:pt x="115220" y="1112485"/>
                  </a:cubicBezTo>
                  <a:lnTo>
                    <a:pt x="113420" y="1112485"/>
                  </a:lnTo>
                  <a:lnTo>
                    <a:pt x="108019" y="1121486"/>
                  </a:lnTo>
                  <a:lnTo>
                    <a:pt x="104418" y="1125086"/>
                  </a:lnTo>
                  <a:cubicBezTo>
                    <a:pt x="104418" y="1126886"/>
                    <a:pt x="102618" y="1128686"/>
                    <a:pt x="100818" y="1130486"/>
                  </a:cubicBezTo>
                  <a:lnTo>
                    <a:pt x="99017" y="1132287"/>
                  </a:lnTo>
                  <a:lnTo>
                    <a:pt x="91816" y="1137687"/>
                  </a:lnTo>
                  <a:cubicBezTo>
                    <a:pt x="82814" y="1148488"/>
                    <a:pt x="68412" y="1153888"/>
                    <a:pt x="54009" y="1153888"/>
                  </a:cubicBezTo>
                  <a:cubicBezTo>
                    <a:pt x="23404" y="1153888"/>
                    <a:pt x="0" y="1130486"/>
                    <a:pt x="0" y="1099884"/>
                  </a:cubicBezTo>
                  <a:cubicBezTo>
                    <a:pt x="0" y="1087283"/>
                    <a:pt x="3601" y="1074682"/>
                    <a:pt x="12602" y="1065682"/>
                  </a:cubicBezTo>
                  <a:lnTo>
                    <a:pt x="14403" y="1062081"/>
                  </a:lnTo>
                  <a:lnTo>
                    <a:pt x="16203" y="1060281"/>
                  </a:lnTo>
                  <a:lnTo>
                    <a:pt x="19803" y="1058481"/>
                  </a:lnTo>
                  <a:lnTo>
                    <a:pt x="21604" y="1056681"/>
                  </a:lnTo>
                  <a:lnTo>
                    <a:pt x="73813" y="923471"/>
                  </a:lnTo>
                  <a:lnTo>
                    <a:pt x="75613" y="923471"/>
                  </a:lnTo>
                  <a:lnTo>
                    <a:pt x="75613" y="921670"/>
                  </a:lnTo>
                  <a:lnTo>
                    <a:pt x="106219" y="853265"/>
                  </a:lnTo>
                  <a:lnTo>
                    <a:pt x="108019" y="851465"/>
                  </a:lnTo>
                  <a:lnTo>
                    <a:pt x="108019" y="849665"/>
                  </a:lnTo>
                  <a:lnTo>
                    <a:pt x="142225" y="784860"/>
                  </a:lnTo>
                  <a:lnTo>
                    <a:pt x="144025" y="781260"/>
                  </a:lnTo>
                  <a:lnTo>
                    <a:pt x="189033" y="707454"/>
                  </a:lnTo>
                  <a:lnTo>
                    <a:pt x="190833" y="705654"/>
                  </a:lnTo>
                  <a:lnTo>
                    <a:pt x="190833" y="703854"/>
                  </a:lnTo>
                  <a:lnTo>
                    <a:pt x="239442" y="631848"/>
                  </a:lnTo>
                  <a:lnTo>
                    <a:pt x="241242" y="630048"/>
                  </a:lnTo>
                  <a:lnTo>
                    <a:pt x="295252" y="559843"/>
                  </a:lnTo>
                  <a:lnTo>
                    <a:pt x="297052" y="558043"/>
                  </a:lnTo>
                  <a:lnTo>
                    <a:pt x="354662" y="489637"/>
                  </a:lnTo>
                  <a:lnTo>
                    <a:pt x="356462" y="487837"/>
                  </a:lnTo>
                  <a:lnTo>
                    <a:pt x="417673" y="423032"/>
                  </a:lnTo>
                  <a:lnTo>
                    <a:pt x="419473" y="423032"/>
                  </a:lnTo>
                  <a:lnTo>
                    <a:pt x="419473" y="421232"/>
                  </a:lnTo>
                  <a:lnTo>
                    <a:pt x="484285" y="360028"/>
                  </a:lnTo>
                  <a:lnTo>
                    <a:pt x="486085" y="358227"/>
                  </a:lnTo>
                  <a:lnTo>
                    <a:pt x="552696" y="300623"/>
                  </a:lnTo>
                  <a:lnTo>
                    <a:pt x="554497" y="300623"/>
                  </a:lnTo>
                  <a:lnTo>
                    <a:pt x="554497" y="298823"/>
                  </a:lnTo>
                  <a:lnTo>
                    <a:pt x="622909" y="246619"/>
                  </a:lnTo>
                  <a:lnTo>
                    <a:pt x="624709" y="244819"/>
                  </a:lnTo>
                  <a:lnTo>
                    <a:pt x="714725" y="178214"/>
                  </a:lnTo>
                  <a:lnTo>
                    <a:pt x="716525" y="178214"/>
                  </a:lnTo>
                  <a:lnTo>
                    <a:pt x="811942" y="113409"/>
                  </a:lnTo>
                  <a:lnTo>
                    <a:pt x="815542" y="111609"/>
                  </a:lnTo>
                  <a:lnTo>
                    <a:pt x="912759" y="55804"/>
                  </a:lnTo>
                  <a:lnTo>
                    <a:pt x="914560" y="54004"/>
                  </a:lnTo>
                  <a:lnTo>
                    <a:pt x="963168" y="28802"/>
                  </a:lnTo>
                  <a:lnTo>
                    <a:pt x="966769" y="27002"/>
                  </a:lnTo>
                  <a:lnTo>
                    <a:pt x="1015377" y="5400"/>
                  </a:lnTo>
                  <a:lnTo>
                    <a:pt x="1018978" y="5400"/>
                  </a:lnTo>
                  <a:lnTo>
                    <a:pt x="1024379" y="3600"/>
                  </a:lnTo>
                  <a:lnTo>
                    <a:pt x="1026179" y="1800"/>
                  </a:lnTo>
                  <a:cubicBezTo>
                    <a:pt x="1031580" y="0"/>
                    <a:pt x="1036981" y="0"/>
                    <a:pt x="104238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FD7EF2-D7C6-4795-93F2-4A745B481732}"/>
                </a:ext>
              </a:extLst>
            </p:cNvPr>
            <p:cNvSpPr/>
            <p:nvPr/>
          </p:nvSpPr>
          <p:spPr>
            <a:xfrm>
              <a:off x="6743171" y="1924548"/>
              <a:ext cx="518490" cy="451835"/>
            </a:xfrm>
            <a:custGeom>
              <a:avLst/>
              <a:gdLst>
                <a:gd name="connsiteX0" fmla="*/ 54009 w 518490"/>
                <a:gd name="connsiteY0" fmla="*/ 0 h 451834"/>
                <a:gd name="connsiteX1" fmla="*/ 104418 w 518490"/>
                <a:gd name="connsiteY1" fmla="*/ 37803 h 451834"/>
                <a:gd name="connsiteX2" fmla="*/ 106219 w 518490"/>
                <a:gd name="connsiteY2" fmla="*/ 37803 h 451834"/>
                <a:gd name="connsiteX3" fmla="*/ 106219 w 518490"/>
                <a:gd name="connsiteY3" fmla="*/ 39603 h 451834"/>
                <a:gd name="connsiteX4" fmla="*/ 106219 w 518490"/>
                <a:gd name="connsiteY4" fmla="*/ 41403 h 451834"/>
                <a:gd name="connsiteX5" fmla="*/ 108019 w 518490"/>
                <a:gd name="connsiteY5" fmla="*/ 48604 h 451834"/>
                <a:gd name="connsiteX6" fmla="*/ 108019 w 518490"/>
                <a:gd name="connsiteY6" fmla="*/ 50404 h 451834"/>
                <a:gd name="connsiteX7" fmla="*/ 109819 w 518490"/>
                <a:gd name="connsiteY7" fmla="*/ 52204 h 451834"/>
                <a:gd name="connsiteX8" fmla="*/ 117020 w 518490"/>
                <a:gd name="connsiteY8" fmla="*/ 84606 h 451834"/>
                <a:gd name="connsiteX9" fmla="*/ 117020 w 518490"/>
                <a:gd name="connsiteY9" fmla="*/ 86407 h 451834"/>
                <a:gd name="connsiteX10" fmla="*/ 117020 w 518490"/>
                <a:gd name="connsiteY10" fmla="*/ 90007 h 451834"/>
                <a:gd name="connsiteX11" fmla="*/ 122421 w 518490"/>
                <a:gd name="connsiteY11" fmla="*/ 124209 h 451834"/>
                <a:gd name="connsiteX12" fmla="*/ 122421 w 518490"/>
                <a:gd name="connsiteY12" fmla="*/ 126010 h 451834"/>
                <a:gd name="connsiteX13" fmla="*/ 122421 w 518490"/>
                <a:gd name="connsiteY13" fmla="*/ 127810 h 451834"/>
                <a:gd name="connsiteX14" fmla="*/ 127822 w 518490"/>
                <a:gd name="connsiteY14" fmla="*/ 199815 h 451834"/>
                <a:gd name="connsiteX15" fmla="*/ 131423 w 518490"/>
                <a:gd name="connsiteY15" fmla="*/ 268221 h 451834"/>
                <a:gd name="connsiteX16" fmla="*/ 142225 w 518490"/>
                <a:gd name="connsiteY16" fmla="*/ 331225 h 451834"/>
                <a:gd name="connsiteX17" fmla="*/ 144025 w 518490"/>
                <a:gd name="connsiteY17" fmla="*/ 338426 h 451834"/>
                <a:gd name="connsiteX18" fmla="*/ 147626 w 518490"/>
                <a:gd name="connsiteY18" fmla="*/ 342026 h 451834"/>
                <a:gd name="connsiteX19" fmla="*/ 156627 w 518490"/>
                <a:gd name="connsiteY19" fmla="*/ 343826 h 451834"/>
                <a:gd name="connsiteX20" fmla="*/ 176431 w 518490"/>
                <a:gd name="connsiteY20" fmla="*/ 343826 h 451834"/>
                <a:gd name="connsiteX21" fmla="*/ 205236 w 518490"/>
                <a:gd name="connsiteY21" fmla="*/ 338426 h 451834"/>
                <a:gd name="connsiteX22" fmla="*/ 235841 w 518490"/>
                <a:gd name="connsiteY22" fmla="*/ 329425 h 451834"/>
                <a:gd name="connsiteX23" fmla="*/ 300652 w 518490"/>
                <a:gd name="connsiteY23" fmla="*/ 302423 h 451834"/>
                <a:gd name="connsiteX24" fmla="*/ 365464 w 518490"/>
                <a:gd name="connsiteY24" fmla="*/ 268221 h 451834"/>
                <a:gd name="connsiteX25" fmla="*/ 367264 w 518490"/>
                <a:gd name="connsiteY25" fmla="*/ 268221 h 451834"/>
                <a:gd name="connsiteX26" fmla="*/ 435676 w 518490"/>
                <a:gd name="connsiteY26" fmla="*/ 235818 h 451834"/>
                <a:gd name="connsiteX27" fmla="*/ 437476 w 518490"/>
                <a:gd name="connsiteY27" fmla="*/ 235818 h 451834"/>
                <a:gd name="connsiteX28" fmla="*/ 444678 w 518490"/>
                <a:gd name="connsiteY28" fmla="*/ 232218 h 451834"/>
                <a:gd name="connsiteX29" fmla="*/ 450079 w 518490"/>
                <a:gd name="connsiteY29" fmla="*/ 230418 h 451834"/>
                <a:gd name="connsiteX30" fmla="*/ 466281 w 518490"/>
                <a:gd name="connsiteY30" fmla="*/ 228617 h 451834"/>
                <a:gd name="connsiteX31" fmla="*/ 518491 w 518490"/>
                <a:gd name="connsiteY31" fmla="*/ 282622 h 451834"/>
                <a:gd name="connsiteX32" fmla="*/ 486085 w 518490"/>
                <a:gd name="connsiteY32" fmla="*/ 331225 h 451834"/>
                <a:gd name="connsiteX33" fmla="*/ 486085 w 518490"/>
                <a:gd name="connsiteY33" fmla="*/ 333025 h 451834"/>
                <a:gd name="connsiteX34" fmla="*/ 478884 w 518490"/>
                <a:gd name="connsiteY34" fmla="*/ 334826 h 451834"/>
                <a:gd name="connsiteX35" fmla="*/ 414072 w 518490"/>
                <a:gd name="connsiteY35" fmla="*/ 365428 h 451834"/>
                <a:gd name="connsiteX36" fmla="*/ 347461 w 518490"/>
                <a:gd name="connsiteY36" fmla="*/ 399631 h 451834"/>
                <a:gd name="connsiteX37" fmla="*/ 343860 w 518490"/>
                <a:gd name="connsiteY37" fmla="*/ 401431 h 451834"/>
                <a:gd name="connsiteX38" fmla="*/ 275448 w 518490"/>
                <a:gd name="connsiteY38" fmla="*/ 430233 h 451834"/>
                <a:gd name="connsiteX39" fmla="*/ 270047 w 518490"/>
                <a:gd name="connsiteY39" fmla="*/ 432033 h 451834"/>
                <a:gd name="connsiteX40" fmla="*/ 268247 w 518490"/>
                <a:gd name="connsiteY40" fmla="*/ 432033 h 451834"/>
                <a:gd name="connsiteX41" fmla="*/ 234041 w 518490"/>
                <a:gd name="connsiteY41" fmla="*/ 441034 h 451834"/>
                <a:gd name="connsiteX42" fmla="*/ 234041 w 518490"/>
                <a:gd name="connsiteY42" fmla="*/ 442834 h 451834"/>
                <a:gd name="connsiteX43" fmla="*/ 228640 w 518490"/>
                <a:gd name="connsiteY43" fmla="*/ 442834 h 451834"/>
                <a:gd name="connsiteX44" fmla="*/ 226840 w 518490"/>
                <a:gd name="connsiteY44" fmla="*/ 442834 h 451834"/>
                <a:gd name="connsiteX45" fmla="*/ 190833 w 518490"/>
                <a:gd name="connsiteY45" fmla="*/ 450034 h 451834"/>
                <a:gd name="connsiteX46" fmla="*/ 187233 w 518490"/>
                <a:gd name="connsiteY46" fmla="*/ 450034 h 451834"/>
                <a:gd name="connsiteX47" fmla="*/ 181832 w 518490"/>
                <a:gd name="connsiteY47" fmla="*/ 450034 h 451834"/>
                <a:gd name="connsiteX48" fmla="*/ 151226 w 518490"/>
                <a:gd name="connsiteY48" fmla="*/ 451835 h 451834"/>
                <a:gd name="connsiteX49" fmla="*/ 149426 w 518490"/>
                <a:gd name="connsiteY49" fmla="*/ 451835 h 451834"/>
                <a:gd name="connsiteX50" fmla="*/ 138624 w 518490"/>
                <a:gd name="connsiteY50" fmla="*/ 450034 h 451834"/>
                <a:gd name="connsiteX51" fmla="*/ 135024 w 518490"/>
                <a:gd name="connsiteY51" fmla="*/ 450034 h 451834"/>
                <a:gd name="connsiteX52" fmla="*/ 108019 w 518490"/>
                <a:gd name="connsiteY52" fmla="*/ 442834 h 451834"/>
                <a:gd name="connsiteX53" fmla="*/ 106219 w 518490"/>
                <a:gd name="connsiteY53" fmla="*/ 441034 h 451834"/>
                <a:gd name="connsiteX54" fmla="*/ 88215 w 518490"/>
                <a:gd name="connsiteY54" fmla="*/ 432033 h 451834"/>
                <a:gd name="connsiteX55" fmla="*/ 68412 w 518490"/>
                <a:gd name="connsiteY55" fmla="*/ 414032 h 451834"/>
                <a:gd name="connsiteX56" fmla="*/ 66612 w 518490"/>
                <a:gd name="connsiteY56" fmla="*/ 414032 h 451834"/>
                <a:gd name="connsiteX57" fmla="*/ 63011 w 518490"/>
                <a:gd name="connsiteY57" fmla="*/ 410431 h 451834"/>
                <a:gd name="connsiteX58" fmla="*/ 57610 w 518490"/>
                <a:gd name="connsiteY58" fmla="*/ 403231 h 451834"/>
                <a:gd name="connsiteX59" fmla="*/ 55810 w 518490"/>
                <a:gd name="connsiteY59" fmla="*/ 399631 h 451834"/>
                <a:gd name="connsiteX60" fmla="*/ 46808 w 518490"/>
                <a:gd name="connsiteY60" fmla="*/ 387030 h 451834"/>
                <a:gd name="connsiteX61" fmla="*/ 46808 w 518490"/>
                <a:gd name="connsiteY61" fmla="*/ 385229 h 451834"/>
                <a:gd name="connsiteX62" fmla="*/ 45008 w 518490"/>
                <a:gd name="connsiteY62" fmla="*/ 381629 h 451834"/>
                <a:gd name="connsiteX63" fmla="*/ 43208 w 518490"/>
                <a:gd name="connsiteY63" fmla="*/ 376229 h 451834"/>
                <a:gd name="connsiteX64" fmla="*/ 37807 w 518490"/>
                <a:gd name="connsiteY64" fmla="*/ 360028 h 451834"/>
                <a:gd name="connsiteX65" fmla="*/ 36006 w 518490"/>
                <a:gd name="connsiteY65" fmla="*/ 354627 h 451834"/>
                <a:gd name="connsiteX66" fmla="*/ 36006 w 518490"/>
                <a:gd name="connsiteY66" fmla="*/ 351027 h 451834"/>
                <a:gd name="connsiteX67" fmla="*/ 25204 w 518490"/>
                <a:gd name="connsiteY67" fmla="*/ 282622 h 451834"/>
                <a:gd name="connsiteX68" fmla="*/ 25204 w 518490"/>
                <a:gd name="connsiteY68" fmla="*/ 279021 h 451834"/>
                <a:gd name="connsiteX69" fmla="*/ 25204 w 518490"/>
                <a:gd name="connsiteY69" fmla="*/ 277221 h 451834"/>
                <a:gd name="connsiteX70" fmla="*/ 19803 w 518490"/>
                <a:gd name="connsiteY70" fmla="*/ 207016 h 451834"/>
                <a:gd name="connsiteX71" fmla="*/ 16203 w 518490"/>
                <a:gd name="connsiteY71" fmla="*/ 138611 h 451834"/>
                <a:gd name="connsiteX72" fmla="*/ 10802 w 518490"/>
                <a:gd name="connsiteY72" fmla="*/ 106208 h 451834"/>
                <a:gd name="connsiteX73" fmla="*/ 3601 w 518490"/>
                <a:gd name="connsiteY73" fmla="*/ 75606 h 451834"/>
                <a:gd name="connsiteX74" fmla="*/ 1800 w 518490"/>
                <a:gd name="connsiteY74" fmla="*/ 70205 h 451834"/>
                <a:gd name="connsiteX75" fmla="*/ 1800 w 518490"/>
                <a:gd name="connsiteY75" fmla="*/ 68405 h 451834"/>
                <a:gd name="connsiteX76" fmla="*/ 1800 w 518490"/>
                <a:gd name="connsiteY76" fmla="*/ 64805 h 451834"/>
                <a:gd name="connsiteX77" fmla="*/ 0 w 518490"/>
                <a:gd name="connsiteY77" fmla="*/ 54004 h 451834"/>
                <a:gd name="connsiteX78" fmla="*/ 54009 w 518490"/>
                <a:gd name="connsiteY78" fmla="*/ 0 h 45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18490" h="451834">
                  <a:moveTo>
                    <a:pt x="54009" y="0"/>
                  </a:moveTo>
                  <a:cubicBezTo>
                    <a:pt x="77414" y="0"/>
                    <a:pt x="99017" y="16201"/>
                    <a:pt x="104418" y="37803"/>
                  </a:cubicBezTo>
                  <a:lnTo>
                    <a:pt x="106219" y="37803"/>
                  </a:lnTo>
                  <a:lnTo>
                    <a:pt x="106219" y="39603"/>
                  </a:lnTo>
                  <a:lnTo>
                    <a:pt x="106219" y="41403"/>
                  </a:lnTo>
                  <a:lnTo>
                    <a:pt x="108019" y="48604"/>
                  </a:lnTo>
                  <a:lnTo>
                    <a:pt x="108019" y="50404"/>
                  </a:lnTo>
                  <a:lnTo>
                    <a:pt x="109819" y="52204"/>
                  </a:lnTo>
                  <a:lnTo>
                    <a:pt x="117020" y="84606"/>
                  </a:lnTo>
                  <a:lnTo>
                    <a:pt x="117020" y="86407"/>
                  </a:lnTo>
                  <a:lnTo>
                    <a:pt x="117020" y="90007"/>
                  </a:lnTo>
                  <a:lnTo>
                    <a:pt x="122421" y="124209"/>
                  </a:lnTo>
                  <a:lnTo>
                    <a:pt x="122421" y="126010"/>
                  </a:lnTo>
                  <a:lnTo>
                    <a:pt x="122421" y="127810"/>
                  </a:lnTo>
                  <a:lnTo>
                    <a:pt x="127822" y="199815"/>
                  </a:lnTo>
                  <a:lnTo>
                    <a:pt x="131423" y="268221"/>
                  </a:lnTo>
                  <a:lnTo>
                    <a:pt x="142225" y="331225"/>
                  </a:lnTo>
                  <a:lnTo>
                    <a:pt x="144025" y="338426"/>
                  </a:lnTo>
                  <a:lnTo>
                    <a:pt x="147626" y="342026"/>
                  </a:lnTo>
                  <a:lnTo>
                    <a:pt x="156627" y="343826"/>
                  </a:lnTo>
                  <a:lnTo>
                    <a:pt x="176431" y="343826"/>
                  </a:lnTo>
                  <a:lnTo>
                    <a:pt x="205236" y="338426"/>
                  </a:lnTo>
                  <a:lnTo>
                    <a:pt x="235841" y="329425"/>
                  </a:lnTo>
                  <a:lnTo>
                    <a:pt x="300652" y="302423"/>
                  </a:lnTo>
                  <a:lnTo>
                    <a:pt x="365464" y="268221"/>
                  </a:lnTo>
                  <a:lnTo>
                    <a:pt x="367264" y="268221"/>
                  </a:lnTo>
                  <a:lnTo>
                    <a:pt x="435676" y="235818"/>
                  </a:lnTo>
                  <a:lnTo>
                    <a:pt x="437476" y="235818"/>
                  </a:lnTo>
                  <a:lnTo>
                    <a:pt x="444678" y="232218"/>
                  </a:lnTo>
                  <a:lnTo>
                    <a:pt x="450079" y="230418"/>
                  </a:lnTo>
                  <a:cubicBezTo>
                    <a:pt x="453679" y="228617"/>
                    <a:pt x="459080" y="228617"/>
                    <a:pt x="466281" y="228617"/>
                  </a:cubicBezTo>
                  <a:cubicBezTo>
                    <a:pt x="495086" y="228617"/>
                    <a:pt x="518491" y="252019"/>
                    <a:pt x="518491" y="282622"/>
                  </a:cubicBezTo>
                  <a:cubicBezTo>
                    <a:pt x="518491" y="304223"/>
                    <a:pt x="505888" y="324025"/>
                    <a:pt x="486085" y="331225"/>
                  </a:cubicBezTo>
                  <a:lnTo>
                    <a:pt x="486085" y="333025"/>
                  </a:lnTo>
                  <a:lnTo>
                    <a:pt x="478884" y="334826"/>
                  </a:lnTo>
                  <a:lnTo>
                    <a:pt x="414072" y="365428"/>
                  </a:lnTo>
                  <a:lnTo>
                    <a:pt x="347461" y="399631"/>
                  </a:lnTo>
                  <a:lnTo>
                    <a:pt x="343860" y="401431"/>
                  </a:lnTo>
                  <a:lnTo>
                    <a:pt x="275448" y="430233"/>
                  </a:lnTo>
                  <a:cubicBezTo>
                    <a:pt x="273648" y="430233"/>
                    <a:pt x="271847" y="430233"/>
                    <a:pt x="270047" y="432033"/>
                  </a:cubicBezTo>
                  <a:lnTo>
                    <a:pt x="268247" y="432033"/>
                  </a:lnTo>
                  <a:lnTo>
                    <a:pt x="234041" y="441034"/>
                  </a:lnTo>
                  <a:lnTo>
                    <a:pt x="234041" y="442834"/>
                  </a:lnTo>
                  <a:lnTo>
                    <a:pt x="228640" y="442834"/>
                  </a:lnTo>
                  <a:lnTo>
                    <a:pt x="226840" y="442834"/>
                  </a:lnTo>
                  <a:lnTo>
                    <a:pt x="190833" y="450034"/>
                  </a:lnTo>
                  <a:lnTo>
                    <a:pt x="187233" y="450034"/>
                  </a:lnTo>
                  <a:lnTo>
                    <a:pt x="181832" y="450034"/>
                  </a:lnTo>
                  <a:lnTo>
                    <a:pt x="151226" y="451835"/>
                  </a:lnTo>
                  <a:lnTo>
                    <a:pt x="149426" y="451835"/>
                  </a:lnTo>
                  <a:cubicBezTo>
                    <a:pt x="145825" y="451835"/>
                    <a:pt x="142225" y="450034"/>
                    <a:pt x="138624" y="450034"/>
                  </a:cubicBezTo>
                  <a:lnTo>
                    <a:pt x="135024" y="450034"/>
                  </a:lnTo>
                  <a:lnTo>
                    <a:pt x="108019" y="442834"/>
                  </a:lnTo>
                  <a:lnTo>
                    <a:pt x="106219" y="441034"/>
                  </a:lnTo>
                  <a:cubicBezTo>
                    <a:pt x="99017" y="439234"/>
                    <a:pt x="93616" y="435633"/>
                    <a:pt x="88215" y="432033"/>
                  </a:cubicBezTo>
                  <a:lnTo>
                    <a:pt x="68412" y="414032"/>
                  </a:lnTo>
                  <a:lnTo>
                    <a:pt x="66612" y="414032"/>
                  </a:lnTo>
                  <a:lnTo>
                    <a:pt x="63011" y="410431"/>
                  </a:lnTo>
                  <a:cubicBezTo>
                    <a:pt x="61211" y="408631"/>
                    <a:pt x="59410" y="406831"/>
                    <a:pt x="57610" y="403231"/>
                  </a:cubicBezTo>
                  <a:lnTo>
                    <a:pt x="55810" y="399631"/>
                  </a:lnTo>
                  <a:lnTo>
                    <a:pt x="46808" y="387030"/>
                  </a:lnTo>
                  <a:lnTo>
                    <a:pt x="46808" y="385229"/>
                  </a:lnTo>
                  <a:cubicBezTo>
                    <a:pt x="46808" y="383429"/>
                    <a:pt x="45008" y="381629"/>
                    <a:pt x="45008" y="381629"/>
                  </a:cubicBezTo>
                  <a:lnTo>
                    <a:pt x="43208" y="376229"/>
                  </a:lnTo>
                  <a:lnTo>
                    <a:pt x="37807" y="360028"/>
                  </a:lnTo>
                  <a:cubicBezTo>
                    <a:pt x="37807" y="358227"/>
                    <a:pt x="36006" y="356427"/>
                    <a:pt x="36006" y="354627"/>
                  </a:cubicBezTo>
                  <a:lnTo>
                    <a:pt x="36006" y="351027"/>
                  </a:lnTo>
                  <a:lnTo>
                    <a:pt x="25204" y="282622"/>
                  </a:lnTo>
                  <a:lnTo>
                    <a:pt x="25204" y="279021"/>
                  </a:lnTo>
                  <a:lnTo>
                    <a:pt x="25204" y="277221"/>
                  </a:lnTo>
                  <a:lnTo>
                    <a:pt x="19803" y="207016"/>
                  </a:lnTo>
                  <a:lnTo>
                    <a:pt x="16203" y="138611"/>
                  </a:lnTo>
                  <a:lnTo>
                    <a:pt x="10802" y="106208"/>
                  </a:lnTo>
                  <a:lnTo>
                    <a:pt x="3601" y="75606"/>
                  </a:lnTo>
                  <a:lnTo>
                    <a:pt x="1800" y="70205"/>
                  </a:lnTo>
                  <a:lnTo>
                    <a:pt x="1800" y="68405"/>
                  </a:lnTo>
                  <a:lnTo>
                    <a:pt x="1800" y="64805"/>
                  </a:lnTo>
                  <a:cubicBezTo>
                    <a:pt x="0" y="61205"/>
                    <a:pt x="0" y="57604"/>
                    <a:pt x="0" y="54004"/>
                  </a:cubicBezTo>
                  <a:cubicBezTo>
                    <a:pt x="0" y="234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F541B0-29CF-4431-8CAC-560747FDB645}"/>
                </a:ext>
              </a:extLst>
            </p:cNvPr>
            <p:cNvSpPr/>
            <p:nvPr/>
          </p:nvSpPr>
          <p:spPr>
            <a:xfrm>
              <a:off x="8520081" y="675252"/>
              <a:ext cx="352862" cy="511239"/>
            </a:xfrm>
            <a:custGeom>
              <a:avLst/>
              <a:gdLst>
                <a:gd name="connsiteX0" fmla="*/ 261046 w 352861"/>
                <a:gd name="connsiteY0" fmla="*/ 0 h 511239"/>
                <a:gd name="connsiteX1" fmla="*/ 279049 w 352861"/>
                <a:gd name="connsiteY1" fmla="*/ 1800 h 511239"/>
                <a:gd name="connsiteX2" fmla="*/ 282649 w 352861"/>
                <a:gd name="connsiteY2" fmla="*/ 1800 h 511239"/>
                <a:gd name="connsiteX3" fmla="*/ 304253 w 352861"/>
                <a:gd name="connsiteY3" fmla="*/ 7201 h 511239"/>
                <a:gd name="connsiteX4" fmla="*/ 304253 w 352861"/>
                <a:gd name="connsiteY4" fmla="*/ 9001 h 511239"/>
                <a:gd name="connsiteX5" fmla="*/ 315055 w 352861"/>
                <a:gd name="connsiteY5" fmla="*/ 14401 h 511239"/>
                <a:gd name="connsiteX6" fmla="*/ 316855 w 352861"/>
                <a:gd name="connsiteY6" fmla="*/ 14401 h 511239"/>
                <a:gd name="connsiteX7" fmla="*/ 320456 w 352861"/>
                <a:gd name="connsiteY7" fmla="*/ 16201 h 511239"/>
                <a:gd name="connsiteX8" fmla="*/ 334858 w 352861"/>
                <a:gd name="connsiteY8" fmla="*/ 30602 h 511239"/>
                <a:gd name="connsiteX9" fmla="*/ 336659 w 352861"/>
                <a:gd name="connsiteY9" fmla="*/ 34203 h 511239"/>
                <a:gd name="connsiteX10" fmla="*/ 342060 w 352861"/>
                <a:gd name="connsiteY10" fmla="*/ 46804 h 511239"/>
                <a:gd name="connsiteX11" fmla="*/ 343860 w 352861"/>
                <a:gd name="connsiteY11" fmla="*/ 46804 h 511239"/>
                <a:gd name="connsiteX12" fmla="*/ 349261 w 352861"/>
                <a:gd name="connsiteY12" fmla="*/ 61205 h 511239"/>
                <a:gd name="connsiteX13" fmla="*/ 349261 w 352861"/>
                <a:gd name="connsiteY13" fmla="*/ 64805 h 511239"/>
                <a:gd name="connsiteX14" fmla="*/ 351061 w 352861"/>
                <a:gd name="connsiteY14" fmla="*/ 79206 h 511239"/>
                <a:gd name="connsiteX15" fmla="*/ 351061 w 352861"/>
                <a:gd name="connsiteY15" fmla="*/ 81006 h 511239"/>
                <a:gd name="connsiteX16" fmla="*/ 352862 w 352861"/>
                <a:gd name="connsiteY16" fmla="*/ 88207 h 511239"/>
                <a:gd name="connsiteX17" fmla="*/ 351061 w 352861"/>
                <a:gd name="connsiteY17" fmla="*/ 93607 h 511239"/>
                <a:gd name="connsiteX18" fmla="*/ 349261 w 352861"/>
                <a:gd name="connsiteY18" fmla="*/ 126010 h 511239"/>
                <a:gd name="connsiteX19" fmla="*/ 347461 w 352861"/>
                <a:gd name="connsiteY19" fmla="*/ 131410 h 511239"/>
                <a:gd name="connsiteX20" fmla="*/ 347461 w 352861"/>
                <a:gd name="connsiteY20" fmla="*/ 133210 h 511239"/>
                <a:gd name="connsiteX21" fmla="*/ 343860 w 352861"/>
                <a:gd name="connsiteY21" fmla="*/ 149411 h 511239"/>
                <a:gd name="connsiteX22" fmla="*/ 342060 w 352861"/>
                <a:gd name="connsiteY22" fmla="*/ 151212 h 511239"/>
                <a:gd name="connsiteX23" fmla="*/ 343860 w 352861"/>
                <a:gd name="connsiteY23" fmla="*/ 151212 h 511239"/>
                <a:gd name="connsiteX24" fmla="*/ 338459 w 352861"/>
                <a:gd name="connsiteY24" fmla="*/ 163813 h 511239"/>
                <a:gd name="connsiteX25" fmla="*/ 338459 w 352861"/>
                <a:gd name="connsiteY25" fmla="*/ 165613 h 511239"/>
                <a:gd name="connsiteX26" fmla="*/ 338459 w 352861"/>
                <a:gd name="connsiteY26" fmla="*/ 167413 h 511239"/>
                <a:gd name="connsiteX27" fmla="*/ 315055 w 352861"/>
                <a:gd name="connsiteY27" fmla="*/ 232218 h 511239"/>
                <a:gd name="connsiteX28" fmla="*/ 315055 w 352861"/>
                <a:gd name="connsiteY28" fmla="*/ 235818 h 511239"/>
                <a:gd name="connsiteX29" fmla="*/ 288050 w 352861"/>
                <a:gd name="connsiteY29" fmla="*/ 298823 h 511239"/>
                <a:gd name="connsiteX30" fmla="*/ 288050 w 352861"/>
                <a:gd name="connsiteY30" fmla="*/ 300623 h 511239"/>
                <a:gd name="connsiteX31" fmla="*/ 259245 w 352861"/>
                <a:gd name="connsiteY31" fmla="*/ 363628 h 511239"/>
                <a:gd name="connsiteX32" fmla="*/ 246643 w 352861"/>
                <a:gd name="connsiteY32" fmla="*/ 397830 h 511239"/>
                <a:gd name="connsiteX33" fmla="*/ 248443 w 352861"/>
                <a:gd name="connsiteY33" fmla="*/ 399631 h 511239"/>
                <a:gd name="connsiteX34" fmla="*/ 259245 w 352861"/>
                <a:gd name="connsiteY34" fmla="*/ 412232 h 511239"/>
                <a:gd name="connsiteX35" fmla="*/ 268247 w 352861"/>
                <a:gd name="connsiteY35" fmla="*/ 423032 h 511239"/>
                <a:gd name="connsiteX36" fmla="*/ 280849 w 352861"/>
                <a:gd name="connsiteY36" fmla="*/ 457235 h 511239"/>
                <a:gd name="connsiteX37" fmla="*/ 226840 w 352861"/>
                <a:gd name="connsiteY37" fmla="*/ 511239 h 511239"/>
                <a:gd name="connsiteX38" fmla="*/ 189033 w 352861"/>
                <a:gd name="connsiteY38" fmla="*/ 495038 h 511239"/>
                <a:gd name="connsiteX39" fmla="*/ 185432 w 352861"/>
                <a:gd name="connsiteY39" fmla="*/ 493238 h 511239"/>
                <a:gd name="connsiteX40" fmla="*/ 178231 w 352861"/>
                <a:gd name="connsiteY40" fmla="*/ 482437 h 511239"/>
                <a:gd name="connsiteX41" fmla="*/ 169230 w 352861"/>
                <a:gd name="connsiteY41" fmla="*/ 473436 h 511239"/>
                <a:gd name="connsiteX42" fmla="*/ 165629 w 352861"/>
                <a:gd name="connsiteY42" fmla="*/ 469836 h 511239"/>
                <a:gd name="connsiteX43" fmla="*/ 156627 w 352861"/>
                <a:gd name="connsiteY43" fmla="*/ 460835 h 511239"/>
                <a:gd name="connsiteX44" fmla="*/ 153027 w 352861"/>
                <a:gd name="connsiteY44" fmla="*/ 457235 h 511239"/>
                <a:gd name="connsiteX45" fmla="*/ 145825 w 352861"/>
                <a:gd name="connsiteY45" fmla="*/ 450034 h 511239"/>
                <a:gd name="connsiteX46" fmla="*/ 145825 w 352861"/>
                <a:gd name="connsiteY46" fmla="*/ 448234 h 511239"/>
                <a:gd name="connsiteX47" fmla="*/ 136824 w 352861"/>
                <a:gd name="connsiteY47" fmla="*/ 435633 h 511239"/>
                <a:gd name="connsiteX48" fmla="*/ 136824 w 352861"/>
                <a:gd name="connsiteY48" fmla="*/ 432033 h 511239"/>
                <a:gd name="connsiteX49" fmla="*/ 133223 w 352861"/>
                <a:gd name="connsiteY49" fmla="*/ 426633 h 511239"/>
                <a:gd name="connsiteX50" fmla="*/ 133223 w 352861"/>
                <a:gd name="connsiteY50" fmla="*/ 423032 h 511239"/>
                <a:gd name="connsiteX51" fmla="*/ 131423 w 352861"/>
                <a:gd name="connsiteY51" fmla="*/ 406831 h 511239"/>
                <a:gd name="connsiteX52" fmla="*/ 133223 w 352861"/>
                <a:gd name="connsiteY52" fmla="*/ 392430 h 511239"/>
                <a:gd name="connsiteX53" fmla="*/ 135024 w 352861"/>
                <a:gd name="connsiteY53" fmla="*/ 387030 h 511239"/>
                <a:gd name="connsiteX54" fmla="*/ 160228 w 352861"/>
                <a:gd name="connsiteY54" fmla="*/ 322225 h 511239"/>
                <a:gd name="connsiteX55" fmla="*/ 189033 w 352861"/>
                <a:gd name="connsiteY55" fmla="*/ 257420 h 511239"/>
                <a:gd name="connsiteX56" fmla="*/ 214237 w 352861"/>
                <a:gd name="connsiteY56" fmla="*/ 194415 h 511239"/>
                <a:gd name="connsiteX57" fmla="*/ 235841 w 352861"/>
                <a:gd name="connsiteY57" fmla="*/ 133210 h 511239"/>
                <a:gd name="connsiteX58" fmla="*/ 239442 w 352861"/>
                <a:gd name="connsiteY58" fmla="*/ 122409 h 511239"/>
                <a:gd name="connsiteX59" fmla="*/ 241242 w 352861"/>
                <a:gd name="connsiteY59" fmla="*/ 115209 h 511239"/>
                <a:gd name="connsiteX60" fmla="*/ 226840 w 352861"/>
                <a:gd name="connsiteY60" fmla="*/ 120609 h 511239"/>
                <a:gd name="connsiteX61" fmla="*/ 180031 w 352861"/>
                <a:gd name="connsiteY61" fmla="*/ 147611 h 511239"/>
                <a:gd name="connsiteX62" fmla="*/ 133223 w 352861"/>
                <a:gd name="connsiteY62" fmla="*/ 181814 h 511239"/>
                <a:gd name="connsiteX63" fmla="*/ 90016 w 352861"/>
                <a:gd name="connsiteY63" fmla="*/ 219617 h 511239"/>
                <a:gd name="connsiteX64" fmla="*/ 88215 w 352861"/>
                <a:gd name="connsiteY64" fmla="*/ 221417 h 511239"/>
                <a:gd name="connsiteX65" fmla="*/ 54009 w 352861"/>
                <a:gd name="connsiteY65" fmla="*/ 232218 h 511239"/>
                <a:gd name="connsiteX66" fmla="*/ 0 w 352861"/>
                <a:gd name="connsiteY66" fmla="*/ 178214 h 511239"/>
                <a:gd name="connsiteX67" fmla="*/ 16203 w 352861"/>
                <a:gd name="connsiteY67" fmla="*/ 140411 h 511239"/>
                <a:gd name="connsiteX68" fmla="*/ 19803 w 352861"/>
                <a:gd name="connsiteY68" fmla="*/ 138611 h 511239"/>
                <a:gd name="connsiteX69" fmla="*/ 64811 w 352861"/>
                <a:gd name="connsiteY69" fmla="*/ 99008 h 511239"/>
                <a:gd name="connsiteX70" fmla="*/ 66612 w 352861"/>
                <a:gd name="connsiteY70" fmla="*/ 97207 h 511239"/>
                <a:gd name="connsiteX71" fmla="*/ 117020 w 352861"/>
                <a:gd name="connsiteY71" fmla="*/ 59405 h 511239"/>
                <a:gd name="connsiteX72" fmla="*/ 118821 w 352861"/>
                <a:gd name="connsiteY72" fmla="*/ 57604 h 511239"/>
                <a:gd name="connsiteX73" fmla="*/ 122421 w 352861"/>
                <a:gd name="connsiteY73" fmla="*/ 55804 h 511239"/>
                <a:gd name="connsiteX74" fmla="*/ 124222 w 352861"/>
                <a:gd name="connsiteY74" fmla="*/ 55804 h 511239"/>
                <a:gd name="connsiteX75" fmla="*/ 176431 w 352861"/>
                <a:gd name="connsiteY75" fmla="*/ 25202 h 511239"/>
                <a:gd name="connsiteX76" fmla="*/ 178231 w 352861"/>
                <a:gd name="connsiteY76" fmla="*/ 25202 h 511239"/>
                <a:gd name="connsiteX77" fmla="*/ 181832 w 352861"/>
                <a:gd name="connsiteY77" fmla="*/ 21602 h 511239"/>
                <a:gd name="connsiteX78" fmla="*/ 183632 w 352861"/>
                <a:gd name="connsiteY78" fmla="*/ 21602 h 511239"/>
                <a:gd name="connsiteX79" fmla="*/ 212437 w 352861"/>
                <a:gd name="connsiteY79" fmla="*/ 10801 h 511239"/>
                <a:gd name="connsiteX80" fmla="*/ 216038 w 352861"/>
                <a:gd name="connsiteY80" fmla="*/ 9001 h 511239"/>
                <a:gd name="connsiteX81" fmla="*/ 219638 w 352861"/>
                <a:gd name="connsiteY81" fmla="*/ 9001 h 511239"/>
                <a:gd name="connsiteX82" fmla="*/ 248443 w 352861"/>
                <a:gd name="connsiteY82" fmla="*/ 1800 h 511239"/>
                <a:gd name="connsiteX83" fmla="*/ 261046 w 352861"/>
                <a:gd name="connsiteY83" fmla="*/ 0 h 51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52861" h="511239">
                  <a:moveTo>
                    <a:pt x="261046" y="0"/>
                  </a:moveTo>
                  <a:lnTo>
                    <a:pt x="279049" y="1800"/>
                  </a:lnTo>
                  <a:lnTo>
                    <a:pt x="282649" y="1800"/>
                  </a:lnTo>
                  <a:cubicBezTo>
                    <a:pt x="289851" y="1800"/>
                    <a:pt x="297052" y="3600"/>
                    <a:pt x="304253" y="7201"/>
                  </a:cubicBezTo>
                  <a:lnTo>
                    <a:pt x="304253" y="9001"/>
                  </a:lnTo>
                  <a:lnTo>
                    <a:pt x="315055" y="14401"/>
                  </a:lnTo>
                  <a:lnTo>
                    <a:pt x="316855" y="14401"/>
                  </a:lnTo>
                  <a:lnTo>
                    <a:pt x="320456" y="16201"/>
                  </a:lnTo>
                  <a:cubicBezTo>
                    <a:pt x="325857" y="21602"/>
                    <a:pt x="329458" y="25202"/>
                    <a:pt x="334858" y="30602"/>
                  </a:cubicBezTo>
                  <a:lnTo>
                    <a:pt x="336659" y="34203"/>
                  </a:lnTo>
                  <a:lnTo>
                    <a:pt x="342060" y="46804"/>
                  </a:lnTo>
                  <a:lnTo>
                    <a:pt x="343860" y="46804"/>
                  </a:lnTo>
                  <a:cubicBezTo>
                    <a:pt x="345660" y="52204"/>
                    <a:pt x="347461" y="57604"/>
                    <a:pt x="349261" y="61205"/>
                  </a:cubicBezTo>
                  <a:lnTo>
                    <a:pt x="349261" y="64805"/>
                  </a:lnTo>
                  <a:lnTo>
                    <a:pt x="351061" y="79206"/>
                  </a:lnTo>
                  <a:lnTo>
                    <a:pt x="351061" y="81006"/>
                  </a:lnTo>
                  <a:cubicBezTo>
                    <a:pt x="352862" y="82806"/>
                    <a:pt x="352862" y="86407"/>
                    <a:pt x="352862" y="88207"/>
                  </a:cubicBezTo>
                  <a:cubicBezTo>
                    <a:pt x="352862" y="90007"/>
                    <a:pt x="352862" y="91807"/>
                    <a:pt x="351061" y="93607"/>
                  </a:cubicBezTo>
                  <a:lnTo>
                    <a:pt x="349261" y="126010"/>
                  </a:lnTo>
                  <a:lnTo>
                    <a:pt x="347461" y="131410"/>
                  </a:lnTo>
                  <a:lnTo>
                    <a:pt x="347461" y="133210"/>
                  </a:lnTo>
                  <a:lnTo>
                    <a:pt x="343860" y="149411"/>
                  </a:lnTo>
                  <a:lnTo>
                    <a:pt x="342060" y="151212"/>
                  </a:lnTo>
                  <a:lnTo>
                    <a:pt x="343860" y="151212"/>
                  </a:lnTo>
                  <a:lnTo>
                    <a:pt x="338459" y="163813"/>
                  </a:lnTo>
                  <a:lnTo>
                    <a:pt x="338459" y="165613"/>
                  </a:lnTo>
                  <a:lnTo>
                    <a:pt x="338459" y="167413"/>
                  </a:lnTo>
                  <a:lnTo>
                    <a:pt x="315055" y="232218"/>
                  </a:lnTo>
                  <a:lnTo>
                    <a:pt x="315055" y="235818"/>
                  </a:lnTo>
                  <a:lnTo>
                    <a:pt x="288050" y="298823"/>
                  </a:lnTo>
                  <a:lnTo>
                    <a:pt x="288050" y="300623"/>
                  </a:lnTo>
                  <a:lnTo>
                    <a:pt x="259245" y="363628"/>
                  </a:lnTo>
                  <a:lnTo>
                    <a:pt x="246643" y="397830"/>
                  </a:lnTo>
                  <a:lnTo>
                    <a:pt x="248443" y="399631"/>
                  </a:lnTo>
                  <a:lnTo>
                    <a:pt x="259245" y="412232"/>
                  </a:lnTo>
                  <a:lnTo>
                    <a:pt x="268247" y="423032"/>
                  </a:lnTo>
                  <a:cubicBezTo>
                    <a:pt x="277248" y="432033"/>
                    <a:pt x="280849" y="444634"/>
                    <a:pt x="280849" y="457235"/>
                  </a:cubicBezTo>
                  <a:cubicBezTo>
                    <a:pt x="280849" y="487837"/>
                    <a:pt x="257445" y="511239"/>
                    <a:pt x="226840" y="511239"/>
                  </a:cubicBezTo>
                  <a:cubicBezTo>
                    <a:pt x="212437" y="511239"/>
                    <a:pt x="198035" y="505839"/>
                    <a:pt x="189033" y="495038"/>
                  </a:cubicBezTo>
                  <a:lnTo>
                    <a:pt x="185432" y="493238"/>
                  </a:lnTo>
                  <a:lnTo>
                    <a:pt x="178231" y="482437"/>
                  </a:lnTo>
                  <a:lnTo>
                    <a:pt x="169230" y="473436"/>
                  </a:lnTo>
                  <a:lnTo>
                    <a:pt x="165629" y="469836"/>
                  </a:lnTo>
                  <a:lnTo>
                    <a:pt x="156627" y="460835"/>
                  </a:lnTo>
                  <a:lnTo>
                    <a:pt x="153027" y="457235"/>
                  </a:lnTo>
                  <a:lnTo>
                    <a:pt x="145825" y="450034"/>
                  </a:lnTo>
                  <a:lnTo>
                    <a:pt x="145825" y="448234"/>
                  </a:lnTo>
                  <a:cubicBezTo>
                    <a:pt x="142225" y="444634"/>
                    <a:pt x="138624" y="439234"/>
                    <a:pt x="136824" y="435633"/>
                  </a:cubicBezTo>
                  <a:lnTo>
                    <a:pt x="136824" y="432033"/>
                  </a:lnTo>
                  <a:lnTo>
                    <a:pt x="133223" y="426633"/>
                  </a:lnTo>
                  <a:lnTo>
                    <a:pt x="133223" y="423032"/>
                  </a:lnTo>
                  <a:cubicBezTo>
                    <a:pt x="131423" y="419432"/>
                    <a:pt x="131423" y="414032"/>
                    <a:pt x="131423" y="406831"/>
                  </a:cubicBezTo>
                  <a:cubicBezTo>
                    <a:pt x="131423" y="401431"/>
                    <a:pt x="131423" y="396030"/>
                    <a:pt x="133223" y="392430"/>
                  </a:cubicBezTo>
                  <a:lnTo>
                    <a:pt x="135024" y="387030"/>
                  </a:lnTo>
                  <a:lnTo>
                    <a:pt x="160228" y="322225"/>
                  </a:lnTo>
                  <a:lnTo>
                    <a:pt x="189033" y="257420"/>
                  </a:lnTo>
                  <a:lnTo>
                    <a:pt x="214237" y="194415"/>
                  </a:lnTo>
                  <a:lnTo>
                    <a:pt x="235841" y="133210"/>
                  </a:lnTo>
                  <a:lnTo>
                    <a:pt x="239442" y="122409"/>
                  </a:lnTo>
                  <a:lnTo>
                    <a:pt x="241242" y="115209"/>
                  </a:lnTo>
                  <a:lnTo>
                    <a:pt x="226840" y="120609"/>
                  </a:lnTo>
                  <a:lnTo>
                    <a:pt x="180031" y="147611"/>
                  </a:lnTo>
                  <a:lnTo>
                    <a:pt x="133223" y="181814"/>
                  </a:lnTo>
                  <a:lnTo>
                    <a:pt x="90016" y="219617"/>
                  </a:lnTo>
                  <a:lnTo>
                    <a:pt x="88215" y="221417"/>
                  </a:lnTo>
                  <a:cubicBezTo>
                    <a:pt x="79214" y="228617"/>
                    <a:pt x="66612" y="232218"/>
                    <a:pt x="54009" y="232218"/>
                  </a:cubicBezTo>
                  <a:cubicBezTo>
                    <a:pt x="25204" y="232218"/>
                    <a:pt x="0" y="208816"/>
                    <a:pt x="0" y="178214"/>
                  </a:cubicBezTo>
                  <a:cubicBezTo>
                    <a:pt x="0" y="163813"/>
                    <a:pt x="7201" y="151212"/>
                    <a:pt x="16203" y="140411"/>
                  </a:cubicBezTo>
                  <a:lnTo>
                    <a:pt x="19803" y="138611"/>
                  </a:lnTo>
                  <a:lnTo>
                    <a:pt x="64811" y="99008"/>
                  </a:lnTo>
                  <a:lnTo>
                    <a:pt x="66612" y="97207"/>
                  </a:lnTo>
                  <a:lnTo>
                    <a:pt x="117020" y="59405"/>
                  </a:lnTo>
                  <a:lnTo>
                    <a:pt x="118821" y="57604"/>
                  </a:lnTo>
                  <a:lnTo>
                    <a:pt x="122421" y="55804"/>
                  </a:lnTo>
                  <a:lnTo>
                    <a:pt x="124222" y="55804"/>
                  </a:lnTo>
                  <a:lnTo>
                    <a:pt x="176431" y="25202"/>
                  </a:lnTo>
                  <a:lnTo>
                    <a:pt x="178231" y="25202"/>
                  </a:lnTo>
                  <a:cubicBezTo>
                    <a:pt x="180031" y="23402"/>
                    <a:pt x="181832" y="23402"/>
                    <a:pt x="181832" y="21602"/>
                  </a:cubicBezTo>
                  <a:lnTo>
                    <a:pt x="183632" y="21602"/>
                  </a:lnTo>
                  <a:lnTo>
                    <a:pt x="212437" y="10801"/>
                  </a:lnTo>
                  <a:lnTo>
                    <a:pt x="216038" y="9001"/>
                  </a:lnTo>
                  <a:lnTo>
                    <a:pt x="219638" y="9001"/>
                  </a:lnTo>
                  <a:lnTo>
                    <a:pt x="248443" y="1800"/>
                  </a:lnTo>
                  <a:cubicBezTo>
                    <a:pt x="252044" y="1800"/>
                    <a:pt x="255645" y="0"/>
                    <a:pt x="26104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B684DF-D267-4868-94DD-C12186BD5BE4}"/>
                </a:ext>
              </a:extLst>
            </p:cNvPr>
            <p:cNvSpPr/>
            <p:nvPr/>
          </p:nvSpPr>
          <p:spPr>
            <a:xfrm>
              <a:off x="8775726" y="1631125"/>
              <a:ext cx="124222" cy="115209"/>
            </a:xfrm>
            <a:custGeom>
              <a:avLst/>
              <a:gdLst>
                <a:gd name="connsiteX0" fmla="*/ 54009 w 124221"/>
                <a:gd name="connsiteY0" fmla="*/ 0 h 115208"/>
                <a:gd name="connsiteX1" fmla="*/ 68412 w 124221"/>
                <a:gd name="connsiteY1" fmla="*/ 3600 h 115208"/>
                <a:gd name="connsiteX2" fmla="*/ 70212 w 124221"/>
                <a:gd name="connsiteY2" fmla="*/ 3600 h 115208"/>
                <a:gd name="connsiteX3" fmla="*/ 75613 w 124221"/>
                <a:gd name="connsiteY3" fmla="*/ 5400 h 115208"/>
                <a:gd name="connsiteX4" fmla="*/ 79214 w 124221"/>
                <a:gd name="connsiteY4" fmla="*/ 7201 h 115208"/>
                <a:gd name="connsiteX5" fmla="*/ 84615 w 124221"/>
                <a:gd name="connsiteY5" fmla="*/ 9001 h 115208"/>
                <a:gd name="connsiteX6" fmla="*/ 86415 w 124221"/>
                <a:gd name="connsiteY6" fmla="*/ 9001 h 115208"/>
                <a:gd name="connsiteX7" fmla="*/ 90016 w 124221"/>
                <a:gd name="connsiteY7" fmla="*/ 12601 h 115208"/>
                <a:gd name="connsiteX8" fmla="*/ 93616 w 124221"/>
                <a:gd name="connsiteY8" fmla="*/ 14401 h 115208"/>
                <a:gd name="connsiteX9" fmla="*/ 95417 w 124221"/>
                <a:gd name="connsiteY9" fmla="*/ 14401 h 115208"/>
                <a:gd name="connsiteX10" fmla="*/ 124222 w 124221"/>
                <a:gd name="connsiteY10" fmla="*/ 63005 h 115208"/>
                <a:gd name="connsiteX11" fmla="*/ 70212 w 124221"/>
                <a:gd name="connsiteY11" fmla="*/ 115209 h 115208"/>
                <a:gd name="connsiteX12" fmla="*/ 48608 w 124221"/>
                <a:gd name="connsiteY12" fmla="*/ 111609 h 115208"/>
                <a:gd name="connsiteX13" fmla="*/ 45008 w 124221"/>
                <a:gd name="connsiteY13" fmla="*/ 109808 h 115208"/>
                <a:gd name="connsiteX14" fmla="*/ 39607 w 124221"/>
                <a:gd name="connsiteY14" fmla="*/ 108008 h 115208"/>
                <a:gd name="connsiteX15" fmla="*/ 39607 w 124221"/>
                <a:gd name="connsiteY15" fmla="*/ 106208 h 115208"/>
                <a:gd name="connsiteX16" fmla="*/ 37807 w 124221"/>
                <a:gd name="connsiteY16" fmla="*/ 106208 h 115208"/>
                <a:gd name="connsiteX17" fmla="*/ 36006 w 124221"/>
                <a:gd name="connsiteY17" fmla="*/ 106208 h 115208"/>
                <a:gd name="connsiteX18" fmla="*/ 32406 w 124221"/>
                <a:gd name="connsiteY18" fmla="*/ 104408 h 115208"/>
                <a:gd name="connsiteX19" fmla="*/ 0 w 124221"/>
                <a:gd name="connsiteY19" fmla="*/ 54004 h 115208"/>
                <a:gd name="connsiteX20" fmla="*/ 54009 w 124221"/>
                <a:gd name="connsiteY20" fmla="*/ 0 h 11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221" h="115208">
                  <a:moveTo>
                    <a:pt x="54009" y="0"/>
                  </a:moveTo>
                  <a:cubicBezTo>
                    <a:pt x="59410" y="0"/>
                    <a:pt x="64811" y="1800"/>
                    <a:pt x="68412" y="3600"/>
                  </a:cubicBezTo>
                  <a:lnTo>
                    <a:pt x="70212" y="3600"/>
                  </a:lnTo>
                  <a:lnTo>
                    <a:pt x="75613" y="5400"/>
                  </a:lnTo>
                  <a:lnTo>
                    <a:pt x="79214" y="7201"/>
                  </a:lnTo>
                  <a:cubicBezTo>
                    <a:pt x="81014" y="7201"/>
                    <a:pt x="82814" y="7201"/>
                    <a:pt x="84615" y="9001"/>
                  </a:cubicBezTo>
                  <a:lnTo>
                    <a:pt x="86415" y="9001"/>
                  </a:lnTo>
                  <a:lnTo>
                    <a:pt x="90016" y="12601"/>
                  </a:lnTo>
                  <a:lnTo>
                    <a:pt x="93616" y="14401"/>
                  </a:lnTo>
                  <a:lnTo>
                    <a:pt x="95417" y="14401"/>
                  </a:lnTo>
                  <a:cubicBezTo>
                    <a:pt x="113420" y="23402"/>
                    <a:pt x="124222" y="41403"/>
                    <a:pt x="124222" y="63005"/>
                  </a:cubicBezTo>
                  <a:cubicBezTo>
                    <a:pt x="124222" y="91807"/>
                    <a:pt x="99017" y="115209"/>
                    <a:pt x="70212" y="115209"/>
                  </a:cubicBezTo>
                  <a:cubicBezTo>
                    <a:pt x="63011" y="115209"/>
                    <a:pt x="55810" y="115209"/>
                    <a:pt x="48608" y="111609"/>
                  </a:cubicBezTo>
                  <a:lnTo>
                    <a:pt x="45008" y="109808"/>
                  </a:lnTo>
                  <a:lnTo>
                    <a:pt x="39607" y="108008"/>
                  </a:lnTo>
                  <a:lnTo>
                    <a:pt x="39607" y="106208"/>
                  </a:lnTo>
                  <a:lnTo>
                    <a:pt x="37807" y="106208"/>
                  </a:lnTo>
                  <a:lnTo>
                    <a:pt x="36006" y="106208"/>
                  </a:lnTo>
                  <a:lnTo>
                    <a:pt x="32406" y="104408"/>
                  </a:lnTo>
                  <a:cubicBezTo>
                    <a:pt x="12602" y="95407"/>
                    <a:pt x="0" y="77406"/>
                    <a:pt x="0" y="54004"/>
                  </a:cubicBezTo>
                  <a:cubicBezTo>
                    <a:pt x="0" y="252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98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CAB9A-1C0E-4888-A616-F12593168F7A}"/>
              </a:ext>
            </a:extLst>
          </p:cNvPr>
          <p:cNvGrpSpPr/>
          <p:nvPr/>
        </p:nvGrpSpPr>
        <p:grpSpPr>
          <a:xfrm>
            <a:off x="2065768" y="4933451"/>
            <a:ext cx="2738278" cy="1614723"/>
            <a:chOff x="2065768" y="4933451"/>
            <a:chExt cx="2738278" cy="161472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206A3D2-7DFF-43FE-AC81-5770F2F8ED4F}"/>
                </a:ext>
              </a:extLst>
            </p:cNvPr>
            <p:cNvSpPr/>
            <p:nvPr/>
          </p:nvSpPr>
          <p:spPr>
            <a:xfrm>
              <a:off x="2784094" y="5140467"/>
              <a:ext cx="1884929" cy="826263"/>
            </a:xfrm>
            <a:custGeom>
              <a:avLst/>
              <a:gdLst>
                <a:gd name="connsiteX0" fmla="*/ 1830920 w 1884928"/>
                <a:gd name="connsiteY0" fmla="*/ 0 h 826263"/>
                <a:gd name="connsiteX1" fmla="*/ 1884929 w 1884928"/>
                <a:gd name="connsiteY1" fmla="*/ 54004 h 826263"/>
                <a:gd name="connsiteX2" fmla="*/ 1847122 w 1884928"/>
                <a:gd name="connsiteY2" fmla="*/ 106208 h 826263"/>
                <a:gd name="connsiteX3" fmla="*/ 1818317 w 1884928"/>
                <a:gd name="connsiteY3" fmla="*/ 115209 h 826263"/>
                <a:gd name="connsiteX4" fmla="*/ 1793113 w 1884928"/>
                <a:gd name="connsiteY4" fmla="*/ 127810 h 826263"/>
                <a:gd name="connsiteX5" fmla="*/ 1737303 w 1884928"/>
                <a:gd name="connsiteY5" fmla="*/ 162012 h 826263"/>
                <a:gd name="connsiteX6" fmla="*/ 1685094 w 1884928"/>
                <a:gd name="connsiteY6" fmla="*/ 203416 h 826263"/>
                <a:gd name="connsiteX7" fmla="*/ 1632885 w 1884928"/>
                <a:gd name="connsiteY7" fmla="*/ 246619 h 826263"/>
                <a:gd name="connsiteX8" fmla="*/ 1440251 w 1884928"/>
                <a:gd name="connsiteY8" fmla="*/ 414032 h 826263"/>
                <a:gd name="connsiteX9" fmla="*/ 1339434 w 1884928"/>
                <a:gd name="connsiteY9" fmla="*/ 493238 h 826263"/>
                <a:gd name="connsiteX10" fmla="*/ 1337634 w 1884928"/>
                <a:gd name="connsiteY10" fmla="*/ 495038 h 826263"/>
                <a:gd name="connsiteX11" fmla="*/ 1235016 w 1884928"/>
                <a:gd name="connsiteY11" fmla="*/ 570644 h 826263"/>
                <a:gd name="connsiteX12" fmla="*/ 1233215 w 1884928"/>
                <a:gd name="connsiteY12" fmla="*/ 570644 h 826263"/>
                <a:gd name="connsiteX13" fmla="*/ 1155802 w 1884928"/>
                <a:gd name="connsiteY13" fmla="*/ 622848 h 826263"/>
                <a:gd name="connsiteX14" fmla="*/ 1152201 w 1884928"/>
                <a:gd name="connsiteY14" fmla="*/ 624648 h 826263"/>
                <a:gd name="connsiteX15" fmla="*/ 1071187 w 1884928"/>
                <a:gd name="connsiteY15" fmla="*/ 669651 h 826263"/>
                <a:gd name="connsiteX16" fmla="*/ 1071187 w 1884928"/>
                <a:gd name="connsiteY16" fmla="*/ 671451 h 826263"/>
                <a:gd name="connsiteX17" fmla="*/ 1069387 w 1884928"/>
                <a:gd name="connsiteY17" fmla="*/ 671451 h 826263"/>
                <a:gd name="connsiteX18" fmla="*/ 984772 w 1884928"/>
                <a:gd name="connsiteY18" fmla="*/ 712855 h 826263"/>
                <a:gd name="connsiteX19" fmla="*/ 982972 w 1884928"/>
                <a:gd name="connsiteY19" fmla="*/ 714655 h 826263"/>
                <a:gd name="connsiteX20" fmla="*/ 981171 w 1884928"/>
                <a:gd name="connsiteY20" fmla="*/ 714655 h 826263"/>
                <a:gd name="connsiteX21" fmla="*/ 896556 w 1884928"/>
                <a:gd name="connsiteY21" fmla="*/ 748857 h 826263"/>
                <a:gd name="connsiteX22" fmla="*/ 892956 w 1884928"/>
                <a:gd name="connsiteY22" fmla="*/ 750657 h 826263"/>
                <a:gd name="connsiteX23" fmla="*/ 891156 w 1884928"/>
                <a:gd name="connsiteY23" fmla="*/ 750657 h 826263"/>
                <a:gd name="connsiteX24" fmla="*/ 804740 w 1884928"/>
                <a:gd name="connsiteY24" fmla="*/ 779460 h 826263"/>
                <a:gd name="connsiteX25" fmla="*/ 802940 w 1884928"/>
                <a:gd name="connsiteY25" fmla="*/ 779460 h 826263"/>
                <a:gd name="connsiteX26" fmla="*/ 801140 w 1884928"/>
                <a:gd name="connsiteY26" fmla="*/ 781260 h 826263"/>
                <a:gd name="connsiteX27" fmla="*/ 711124 w 1884928"/>
                <a:gd name="connsiteY27" fmla="*/ 802861 h 826263"/>
                <a:gd name="connsiteX28" fmla="*/ 709324 w 1884928"/>
                <a:gd name="connsiteY28" fmla="*/ 802861 h 826263"/>
                <a:gd name="connsiteX29" fmla="*/ 705723 w 1884928"/>
                <a:gd name="connsiteY29" fmla="*/ 802861 h 826263"/>
                <a:gd name="connsiteX30" fmla="*/ 613907 w 1884928"/>
                <a:gd name="connsiteY30" fmla="*/ 819063 h 826263"/>
                <a:gd name="connsiteX31" fmla="*/ 613907 w 1884928"/>
                <a:gd name="connsiteY31" fmla="*/ 817263 h 826263"/>
                <a:gd name="connsiteX32" fmla="*/ 612107 w 1884928"/>
                <a:gd name="connsiteY32" fmla="*/ 819063 h 826263"/>
                <a:gd name="connsiteX33" fmla="*/ 610307 w 1884928"/>
                <a:gd name="connsiteY33" fmla="*/ 819063 h 826263"/>
                <a:gd name="connsiteX34" fmla="*/ 516690 w 1884928"/>
                <a:gd name="connsiteY34" fmla="*/ 826263 h 826263"/>
                <a:gd name="connsiteX35" fmla="*/ 513090 w 1884928"/>
                <a:gd name="connsiteY35" fmla="*/ 826263 h 826263"/>
                <a:gd name="connsiteX36" fmla="*/ 511289 w 1884928"/>
                <a:gd name="connsiteY36" fmla="*/ 826263 h 826263"/>
                <a:gd name="connsiteX37" fmla="*/ 450079 w 1884928"/>
                <a:gd name="connsiteY37" fmla="*/ 824463 h 826263"/>
                <a:gd name="connsiteX38" fmla="*/ 446478 w 1884928"/>
                <a:gd name="connsiteY38" fmla="*/ 824463 h 826263"/>
                <a:gd name="connsiteX39" fmla="*/ 444678 w 1884928"/>
                <a:gd name="connsiteY39" fmla="*/ 824463 h 826263"/>
                <a:gd name="connsiteX40" fmla="*/ 383467 w 1884928"/>
                <a:gd name="connsiteY40" fmla="*/ 815462 h 826263"/>
                <a:gd name="connsiteX41" fmla="*/ 379866 w 1884928"/>
                <a:gd name="connsiteY41" fmla="*/ 815462 h 826263"/>
                <a:gd name="connsiteX42" fmla="*/ 378066 w 1884928"/>
                <a:gd name="connsiteY42" fmla="*/ 815462 h 826263"/>
                <a:gd name="connsiteX43" fmla="*/ 320456 w 1884928"/>
                <a:gd name="connsiteY43" fmla="*/ 801061 h 826263"/>
                <a:gd name="connsiteX44" fmla="*/ 316855 w 1884928"/>
                <a:gd name="connsiteY44" fmla="*/ 801061 h 826263"/>
                <a:gd name="connsiteX45" fmla="*/ 315055 w 1884928"/>
                <a:gd name="connsiteY45" fmla="*/ 799261 h 826263"/>
                <a:gd name="connsiteX46" fmla="*/ 259245 w 1884928"/>
                <a:gd name="connsiteY46" fmla="*/ 781260 h 826263"/>
                <a:gd name="connsiteX47" fmla="*/ 257445 w 1884928"/>
                <a:gd name="connsiteY47" fmla="*/ 781260 h 826263"/>
                <a:gd name="connsiteX48" fmla="*/ 253844 w 1884928"/>
                <a:gd name="connsiteY48" fmla="*/ 779460 h 826263"/>
                <a:gd name="connsiteX49" fmla="*/ 198035 w 1884928"/>
                <a:gd name="connsiteY49" fmla="*/ 756058 h 826263"/>
                <a:gd name="connsiteX50" fmla="*/ 194434 w 1884928"/>
                <a:gd name="connsiteY50" fmla="*/ 754258 h 826263"/>
                <a:gd name="connsiteX51" fmla="*/ 140425 w 1884928"/>
                <a:gd name="connsiteY51" fmla="*/ 727256 h 826263"/>
                <a:gd name="connsiteX52" fmla="*/ 140425 w 1884928"/>
                <a:gd name="connsiteY52" fmla="*/ 725455 h 826263"/>
                <a:gd name="connsiteX53" fmla="*/ 136824 w 1884928"/>
                <a:gd name="connsiteY53" fmla="*/ 725455 h 826263"/>
                <a:gd name="connsiteX54" fmla="*/ 86415 w 1884928"/>
                <a:gd name="connsiteY54" fmla="*/ 693053 h 826263"/>
                <a:gd name="connsiteX55" fmla="*/ 82814 w 1884928"/>
                <a:gd name="connsiteY55" fmla="*/ 691253 h 826263"/>
                <a:gd name="connsiteX56" fmla="*/ 32406 w 1884928"/>
                <a:gd name="connsiteY56" fmla="*/ 657050 h 826263"/>
                <a:gd name="connsiteX57" fmla="*/ 27005 w 1884928"/>
                <a:gd name="connsiteY57" fmla="*/ 653450 h 826263"/>
                <a:gd name="connsiteX58" fmla="*/ 25204 w 1884928"/>
                <a:gd name="connsiteY58" fmla="*/ 651650 h 826263"/>
                <a:gd name="connsiteX59" fmla="*/ 21604 w 1884928"/>
                <a:gd name="connsiteY59" fmla="*/ 648050 h 826263"/>
                <a:gd name="connsiteX60" fmla="*/ 19803 w 1884928"/>
                <a:gd name="connsiteY60" fmla="*/ 648050 h 826263"/>
                <a:gd name="connsiteX61" fmla="*/ 0 w 1884928"/>
                <a:gd name="connsiteY61" fmla="*/ 604846 h 826263"/>
                <a:gd name="connsiteX62" fmla="*/ 54009 w 1884928"/>
                <a:gd name="connsiteY62" fmla="*/ 552642 h 826263"/>
                <a:gd name="connsiteX63" fmla="*/ 84615 w 1884928"/>
                <a:gd name="connsiteY63" fmla="*/ 561643 h 826263"/>
                <a:gd name="connsiteX64" fmla="*/ 86415 w 1884928"/>
                <a:gd name="connsiteY64" fmla="*/ 563443 h 826263"/>
                <a:gd name="connsiteX65" fmla="*/ 90016 w 1884928"/>
                <a:gd name="connsiteY65" fmla="*/ 565243 h 826263"/>
                <a:gd name="connsiteX66" fmla="*/ 93616 w 1884928"/>
                <a:gd name="connsiteY66" fmla="*/ 568844 h 826263"/>
                <a:gd name="connsiteX67" fmla="*/ 142225 w 1884928"/>
                <a:gd name="connsiteY67" fmla="*/ 601246 h 826263"/>
                <a:gd name="connsiteX68" fmla="*/ 190833 w 1884928"/>
                <a:gd name="connsiteY68" fmla="*/ 631848 h 826263"/>
                <a:gd name="connsiteX69" fmla="*/ 241242 w 1884928"/>
                <a:gd name="connsiteY69" fmla="*/ 657050 h 826263"/>
                <a:gd name="connsiteX70" fmla="*/ 293451 w 1884928"/>
                <a:gd name="connsiteY70" fmla="*/ 680452 h 826263"/>
                <a:gd name="connsiteX71" fmla="*/ 347461 w 1884928"/>
                <a:gd name="connsiteY71" fmla="*/ 696653 h 826263"/>
                <a:gd name="connsiteX72" fmla="*/ 399670 w 1884928"/>
                <a:gd name="connsiteY72" fmla="*/ 709254 h 826263"/>
                <a:gd name="connsiteX73" fmla="*/ 455480 w 1884928"/>
                <a:gd name="connsiteY73" fmla="*/ 716455 h 826263"/>
                <a:gd name="connsiteX74" fmla="*/ 511289 w 1884928"/>
                <a:gd name="connsiteY74" fmla="*/ 718255 h 826263"/>
                <a:gd name="connsiteX75" fmla="*/ 599505 w 1884928"/>
                <a:gd name="connsiteY75" fmla="*/ 711054 h 826263"/>
                <a:gd name="connsiteX76" fmla="*/ 687720 w 1884928"/>
                <a:gd name="connsiteY76" fmla="*/ 696653 h 826263"/>
                <a:gd name="connsiteX77" fmla="*/ 772335 w 1884928"/>
                <a:gd name="connsiteY77" fmla="*/ 676852 h 826263"/>
                <a:gd name="connsiteX78" fmla="*/ 856950 w 1884928"/>
                <a:gd name="connsiteY78" fmla="*/ 649850 h 826263"/>
                <a:gd name="connsiteX79" fmla="*/ 939764 w 1884928"/>
                <a:gd name="connsiteY79" fmla="*/ 615647 h 826263"/>
                <a:gd name="connsiteX80" fmla="*/ 1018978 w 1884928"/>
                <a:gd name="connsiteY80" fmla="*/ 576044 h 826263"/>
                <a:gd name="connsiteX81" fmla="*/ 1098192 w 1884928"/>
                <a:gd name="connsiteY81" fmla="*/ 531041 h 826263"/>
                <a:gd name="connsiteX82" fmla="*/ 1173805 w 1884928"/>
                <a:gd name="connsiteY82" fmla="*/ 482437 h 826263"/>
                <a:gd name="connsiteX83" fmla="*/ 1274623 w 1884928"/>
                <a:gd name="connsiteY83" fmla="*/ 408631 h 826263"/>
                <a:gd name="connsiteX84" fmla="*/ 1371839 w 1884928"/>
                <a:gd name="connsiteY84" fmla="*/ 331225 h 826263"/>
                <a:gd name="connsiteX85" fmla="*/ 1562673 w 1884928"/>
                <a:gd name="connsiteY85" fmla="*/ 165613 h 826263"/>
                <a:gd name="connsiteX86" fmla="*/ 1614882 w 1884928"/>
                <a:gd name="connsiteY86" fmla="*/ 120609 h 826263"/>
                <a:gd name="connsiteX87" fmla="*/ 1616682 w 1884928"/>
                <a:gd name="connsiteY87" fmla="*/ 120609 h 826263"/>
                <a:gd name="connsiteX88" fmla="*/ 1618483 w 1884928"/>
                <a:gd name="connsiteY88" fmla="*/ 118809 h 826263"/>
                <a:gd name="connsiteX89" fmla="*/ 1674292 w 1884928"/>
                <a:gd name="connsiteY89" fmla="*/ 75606 h 826263"/>
                <a:gd name="connsiteX90" fmla="*/ 1676093 w 1884928"/>
                <a:gd name="connsiteY90" fmla="*/ 73806 h 826263"/>
                <a:gd name="connsiteX91" fmla="*/ 1677893 w 1884928"/>
                <a:gd name="connsiteY91" fmla="*/ 72006 h 826263"/>
                <a:gd name="connsiteX92" fmla="*/ 1739104 w 1884928"/>
                <a:gd name="connsiteY92" fmla="*/ 36003 h 826263"/>
                <a:gd name="connsiteX93" fmla="*/ 1740904 w 1884928"/>
                <a:gd name="connsiteY93" fmla="*/ 34203 h 826263"/>
                <a:gd name="connsiteX94" fmla="*/ 1742704 w 1884928"/>
                <a:gd name="connsiteY94" fmla="*/ 32402 h 826263"/>
                <a:gd name="connsiteX95" fmla="*/ 1775110 w 1884928"/>
                <a:gd name="connsiteY95" fmla="*/ 18001 h 826263"/>
                <a:gd name="connsiteX96" fmla="*/ 1776910 w 1884928"/>
                <a:gd name="connsiteY96" fmla="*/ 16201 h 826263"/>
                <a:gd name="connsiteX97" fmla="*/ 1778710 w 1884928"/>
                <a:gd name="connsiteY97" fmla="*/ 16201 h 826263"/>
                <a:gd name="connsiteX98" fmla="*/ 1811116 w 1884928"/>
                <a:gd name="connsiteY98" fmla="*/ 3600 h 826263"/>
                <a:gd name="connsiteX99" fmla="*/ 1814717 w 1884928"/>
                <a:gd name="connsiteY99" fmla="*/ 3600 h 826263"/>
                <a:gd name="connsiteX100" fmla="*/ 1814717 w 1884928"/>
                <a:gd name="connsiteY100" fmla="*/ 1800 h 826263"/>
                <a:gd name="connsiteX101" fmla="*/ 1816517 w 1884928"/>
                <a:gd name="connsiteY101" fmla="*/ 1800 h 826263"/>
                <a:gd name="connsiteX102" fmla="*/ 1820118 w 1884928"/>
                <a:gd name="connsiteY102" fmla="*/ 1800 h 826263"/>
                <a:gd name="connsiteX103" fmla="*/ 1830920 w 1884928"/>
                <a:gd name="connsiteY103" fmla="*/ 0 h 82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884928" h="826263">
                  <a:moveTo>
                    <a:pt x="1830920" y="0"/>
                  </a:moveTo>
                  <a:cubicBezTo>
                    <a:pt x="1861525" y="0"/>
                    <a:pt x="1884929" y="23402"/>
                    <a:pt x="1884929" y="54004"/>
                  </a:cubicBezTo>
                  <a:cubicBezTo>
                    <a:pt x="1884929" y="77406"/>
                    <a:pt x="1870527" y="99008"/>
                    <a:pt x="1847122" y="106208"/>
                  </a:cubicBezTo>
                  <a:lnTo>
                    <a:pt x="1818317" y="115209"/>
                  </a:lnTo>
                  <a:lnTo>
                    <a:pt x="1793113" y="127810"/>
                  </a:lnTo>
                  <a:lnTo>
                    <a:pt x="1737303" y="162012"/>
                  </a:lnTo>
                  <a:lnTo>
                    <a:pt x="1685094" y="203416"/>
                  </a:lnTo>
                  <a:lnTo>
                    <a:pt x="1632885" y="246619"/>
                  </a:lnTo>
                  <a:lnTo>
                    <a:pt x="1440251" y="414032"/>
                  </a:lnTo>
                  <a:lnTo>
                    <a:pt x="1339434" y="493238"/>
                  </a:lnTo>
                  <a:lnTo>
                    <a:pt x="1337634" y="495038"/>
                  </a:lnTo>
                  <a:lnTo>
                    <a:pt x="1235016" y="570644"/>
                  </a:lnTo>
                  <a:lnTo>
                    <a:pt x="1233215" y="570644"/>
                  </a:lnTo>
                  <a:lnTo>
                    <a:pt x="1155802" y="622848"/>
                  </a:lnTo>
                  <a:lnTo>
                    <a:pt x="1152201" y="624648"/>
                  </a:lnTo>
                  <a:lnTo>
                    <a:pt x="1071187" y="669651"/>
                  </a:lnTo>
                  <a:lnTo>
                    <a:pt x="1071187" y="671451"/>
                  </a:lnTo>
                  <a:lnTo>
                    <a:pt x="1069387" y="671451"/>
                  </a:lnTo>
                  <a:lnTo>
                    <a:pt x="984772" y="712855"/>
                  </a:lnTo>
                  <a:lnTo>
                    <a:pt x="982972" y="714655"/>
                  </a:lnTo>
                  <a:lnTo>
                    <a:pt x="981171" y="714655"/>
                  </a:lnTo>
                  <a:lnTo>
                    <a:pt x="896556" y="748857"/>
                  </a:lnTo>
                  <a:lnTo>
                    <a:pt x="892956" y="750657"/>
                  </a:lnTo>
                  <a:lnTo>
                    <a:pt x="891156" y="750657"/>
                  </a:lnTo>
                  <a:lnTo>
                    <a:pt x="804740" y="779460"/>
                  </a:lnTo>
                  <a:lnTo>
                    <a:pt x="802940" y="779460"/>
                  </a:lnTo>
                  <a:lnTo>
                    <a:pt x="801140" y="781260"/>
                  </a:lnTo>
                  <a:lnTo>
                    <a:pt x="711124" y="802861"/>
                  </a:lnTo>
                  <a:lnTo>
                    <a:pt x="709324" y="802861"/>
                  </a:lnTo>
                  <a:lnTo>
                    <a:pt x="705723" y="802861"/>
                  </a:lnTo>
                  <a:lnTo>
                    <a:pt x="613907" y="819063"/>
                  </a:lnTo>
                  <a:lnTo>
                    <a:pt x="613907" y="817263"/>
                  </a:lnTo>
                  <a:lnTo>
                    <a:pt x="612107" y="819063"/>
                  </a:lnTo>
                  <a:lnTo>
                    <a:pt x="610307" y="819063"/>
                  </a:lnTo>
                  <a:lnTo>
                    <a:pt x="516690" y="826263"/>
                  </a:lnTo>
                  <a:lnTo>
                    <a:pt x="513090" y="826263"/>
                  </a:lnTo>
                  <a:lnTo>
                    <a:pt x="511289" y="826263"/>
                  </a:lnTo>
                  <a:lnTo>
                    <a:pt x="450079" y="824463"/>
                  </a:lnTo>
                  <a:lnTo>
                    <a:pt x="446478" y="824463"/>
                  </a:lnTo>
                  <a:lnTo>
                    <a:pt x="444678" y="824463"/>
                  </a:lnTo>
                  <a:lnTo>
                    <a:pt x="383467" y="815462"/>
                  </a:lnTo>
                  <a:lnTo>
                    <a:pt x="379866" y="815462"/>
                  </a:lnTo>
                  <a:lnTo>
                    <a:pt x="378066" y="815462"/>
                  </a:lnTo>
                  <a:lnTo>
                    <a:pt x="320456" y="801061"/>
                  </a:lnTo>
                  <a:lnTo>
                    <a:pt x="316855" y="801061"/>
                  </a:lnTo>
                  <a:lnTo>
                    <a:pt x="315055" y="799261"/>
                  </a:lnTo>
                  <a:lnTo>
                    <a:pt x="259245" y="781260"/>
                  </a:lnTo>
                  <a:lnTo>
                    <a:pt x="257445" y="781260"/>
                  </a:lnTo>
                  <a:lnTo>
                    <a:pt x="253844" y="779460"/>
                  </a:lnTo>
                  <a:lnTo>
                    <a:pt x="198035" y="756058"/>
                  </a:lnTo>
                  <a:lnTo>
                    <a:pt x="194434" y="754258"/>
                  </a:lnTo>
                  <a:lnTo>
                    <a:pt x="140425" y="727256"/>
                  </a:lnTo>
                  <a:lnTo>
                    <a:pt x="140425" y="725455"/>
                  </a:lnTo>
                  <a:lnTo>
                    <a:pt x="136824" y="725455"/>
                  </a:lnTo>
                  <a:lnTo>
                    <a:pt x="86415" y="693053"/>
                  </a:lnTo>
                  <a:lnTo>
                    <a:pt x="82814" y="691253"/>
                  </a:lnTo>
                  <a:lnTo>
                    <a:pt x="32406" y="657050"/>
                  </a:lnTo>
                  <a:lnTo>
                    <a:pt x="27005" y="653450"/>
                  </a:lnTo>
                  <a:lnTo>
                    <a:pt x="25204" y="651650"/>
                  </a:lnTo>
                  <a:lnTo>
                    <a:pt x="21604" y="648050"/>
                  </a:lnTo>
                  <a:lnTo>
                    <a:pt x="19803" y="648050"/>
                  </a:lnTo>
                  <a:cubicBezTo>
                    <a:pt x="7201" y="637249"/>
                    <a:pt x="0" y="622848"/>
                    <a:pt x="0" y="604846"/>
                  </a:cubicBezTo>
                  <a:cubicBezTo>
                    <a:pt x="0" y="576044"/>
                    <a:pt x="23404" y="552642"/>
                    <a:pt x="54009" y="552642"/>
                  </a:cubicBezTo>
                  <a:cubicBezTo>
                    <a:pt x="64811" y="552642"/>
                    <a:pt x="75613" y="554442"/>
                    <a:pt x="84615" y="561643"/>
                  </a:cubicBezTo>
                  <a:lnTo>
                    <a:pt x="86415" y="563443"/>
                  </a:lnTo>
                  <a:lnTo>
                    <a:pt x="90016" y="565243"/>
                  </a:lnTo>
                  <a:lnTo>
                    <a:pt x="93616" y="568844"/>
                  </a:lnTo>
                  <a:lnTo>
                    <a:pt x="142225" y="601246"/>
                  </a:lnTo>
                  <a:lnTo>
                    <a:pt x="190833" y="631848"/>
                  </a:lnTo>
                  <a:lnTo>
                    <a:pt x="241242" y="657050"/>
                  </a:lnTo>
                  <a:lnTo>
                    <a:pt x="293451" y="680452"/>
                  </a:lnTo>
                  <a:lnTo>
                    <a:pt x="347461" y="696653"/>
                  </a:lnTo>
                  <a:lnTo>
                    <a:pt x="399670" y="709254"/>
                  </a:lnTo>
                  <a:lnTo>
                    <a:pt x="455480" y="716455"/>
                  </a:lnTo>
                  <a:lnTo>
                    <a:pt x="511289" y="718255"/>
                  </a:lnTo>
                  <a:lnTo>
                    <a:pt x="599505" y="711054"/>
                  </a:lnTo>
                  <a:lnTo>
                    <a:pt x="687720" y="696653"/>
                  </a:lnTo>
                  <a:lnTo>
                    <a:pt x="772335" y="676852"/>
                  </a:lnTo>
                  <a:lnTo>
                    <a:pt x="856950" y="649850"/>
                  </a:lnTo>
                  <a:lnTo>
                    <a:pt x="939764" y="615647"/>
                  </a:lnTo>
                  <a:lnTo>
                    <a:pt x="1018978" y="576044"/>
                  </a:lnTo>
                  <a:lnTo>
                    <a:pt x="1098192" y="531041"/>
                  </a:lnTo>
                  <a:lnTo>
                    <a:pt x="1173805" y="482437"/>
                  </a:lnTo>
                  <a:lnTo>
                    <a:pt x="1274623" y="408631"/>
                  </a:lnTo>
                  <a:lnTo>
                    <a:pt x="1371839" y="331225"/>
                  </a:lnTo>
                  <a:lnTo>
                    <a:pt x="1562673" y="165613"/>
                  </a:lnTo>
                  <a:lnTo>
                    <a:pt x="1614882" y="120609"/>
                  </a:lnTo>
                  <a:lnTo>
                    <a:pt x="1616682" y="120609"/>
                  </a:lnTo>
                  <a:lnTo>
                    <a:pt x="1618483" y="118809"/>
                  </a:lnTo>
                  <a:lnTo>
                    <a:pt x="1674292" y="75606"/>
                  </a:lnTo>
                  <a:lnTo>
                    <a:pt x="1676093" y="73806"/>
                  </a:lnTo>
                  <a:lnTo>
                    <a:pt x="1677893" y="72006"/>
                  </a:lnTo>
                  <a:lnTo>
                    <a:pt x="1739104" y="36003"/>
                  </a:lnTo>
                  <a:lnTo>
                    <a:pt x="1740904" y="34203"/>
                  </a:lnTo>
                  <a:lnTo>
                    <a:pt x="1742704" y="32402"/>
                  </a:lnTo>
                  <a:lnTo>
                    <a:pt x="1775110" y="18001"/>
                  </a:lnTo>
                  <a:lnTo>
                    <a:pt x="1776910" y="16201"/>
                  </a:lnTo>
                  <a:lnTo>
                    <a:pt x="1778710" y="16201"/>
                  </a:lnTo>
                  <a:lnTo>
                    <a:pt x="1811116" y="3600"/>
                  </a:lnTo>
                  <a:lnTo>
                    <a:pt x="1814717" y="3600"/>
                  </a:lnTo>
                  <a:lnTo>
                    <a:pt x="1814717" y="1800"/>
                  </a:lnTo>
                  <a:lnTo>
                    <a:pt x="1816517" y="1800"/>
                  </a:lnTo>
                  <a:lnTo>
                    <a:pt x="1820118" y="1800"/>
                  </a:lnTo>
                  <a:cubicBezTo>
                    <a:pt x="1823718" y="0"/>
                    <a:pt x="1827319" y="0"/>
                    <a:pt x="1830920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CFF157-B715-4196-9E49-67EA34F51EDB}"/>
                </a:ext>
              </a:extLst>
            </p:cNvPr>
            <p:cNvSpPr/>
            <p:nvPr/>
          </p:nvSpPr>
          <p:spPr>
            <a:xfrm>
              <a:off x="4206342" y="4933451"/>
              <a:ext cx="597704" cy="460835"/>
            </a:xfrm>
            <a:custGeom>
              <a:avLst/>
              <a:gdLst>
                <a:gd name="connsiteX0" fmla="*/ 430275 w 597704"/>
                <a:gd name="connsiteY0" fmla="*/ 0 h 460835"/>
                <a:gd name="connsiteX1" fmla="*/ 446478 w 597704"/>
                <a:gd name="connsiteY1" fmla="*/ 3600 h 460835"/>
                <a:gd name="connsiteX2" fmla="*/ 448278 w 597704"/>
                <a:gd name="connsiteY2" fmla="*/ 3600 h 460835"/>
                <a:gd name="connsiteX3" fmla="*/ 478884 w 597704"/>
                <a:gd name="connsiteY3" fmla="*/ 14401 h 460835"/>
                <a:gd name="connsiteX4" fmla="*/ 482484 w 597704"/>
                <a:gd name="connsiteY4" fmla="*/ 16201 h 460835"/>
                <a:gd name="connsiteX5" fmla="*/ 496887 w 597704"/>
                <a:gd name="connsiteY5" fmla="*/ 23402 h 460835"/>
                <a:gd name="connsiteX6" fmla="*/ 498687 w 597704"/>
                <a:gd name="connsiteY6" fmla="*/ 25202 h 460835"/>
                <a:gd name="connsiteX7" fmla="*/ 523891 w 597704"/>
                <a:gd name="connsiteY7" fmla="*/ 48604 h 460835"/>
                <a:gd name="connsiteX8" fmla="*/ 525692 w 597704"/>
                <a:gd name="connsiteY8" fmla="*/ 50404 h 460835"/>
                <a:gd name="connsiteX9" fmla="*/ 534693 w 597704"/>
                <a:gd name="connsiteY9" fmla="*/ 63005 h 460835"/>
                <a:gd name="connsiteX10" fmla="*/ 552696 w 597704"/>
                <a:gd name="connsiteY10" fmla="*/ 99008 h 460835"/>
                <a:gd name="connsiteX11" fmla="*/ 554497 w 597704"/>
                <a:gd name="connsiteY11" fmla="*/ 102608 h 460835"/>
                <a:gd name="connsiteX12" fmla="*/ 556297 w 597704"/>
                <a:gd name="connsiteY12" fmla="*/ 108008 h 460835"/>
                <a:gd name="connsiteX13" fmla="*/ 558097 w 597704"/>
                <a:gd name="connsiteY13" fmla="*/ 109808 h 460835"/>
                <a:gd name="connsiteX14" fmla="*/ 570700 w 597704"/>
                <a:gd name="connsiteY14" fmla="*/ 158412 h 460835"/>
                <a:gd name="connsiteX15" fmla="*/ 572500 w 597704"/>
                <a:gd name="connsiteY15" fmla="*/ 160212 h 460835"/>
                <a:gd name="connsiteX16" fmla="*/ 572500 w 597704"/>
                <a:gd name="connsiteY16" fmla="*/ 163813 h 460835"/>
                <a:gd name="connsiteX17" fmla="*/ 572500 w 597704"/>
                <a:gd name="connsiteY17" fmla="*/ 165613 h 460835"/>
                <a:gd name="connsiteX18" fmla="*/ 583302 w 597704"/>
                <a:gd name="connsiteY18" fmla="*/ 217817 h 460835"/>
                <a:gd name="connsiteX19" fmla="*/ 583302 w 597704"/>
                <a:gd name="connsiteY19" fmla="*/ 223217 h 460835"/>
                <a:gd name="connsiteX20" fmla="*/ 592303 w 597704"/>
                <a:gd name="connsiteY20" fmla="*/ 327625 h 460835"/>
                <a:gd name="connsiteX21" fmla="*/ 592303 w 597704"/>
                <a:gd name="connsiteY21" fmla="*/ 329425 h 460835"/>
                <a:gd name="connsiteX22" fmla="*/ 597704 w 597704"/>
                <a:gd name="connsiteY22" fmla="*/ 403231 h 460835"/>
                <a:gd name="connsiteX23" fmla="*/ 597704 w 597704"/>
                <a:gd name="connsiteY23" fmla="*/ 406831 h 460835"/>
                <a:gd name="connsiteX24" fmla="*/ 543695 w 597704"/>
                <a:gd name="connsiteY24" fmla="*/ 460835 h 460835"/>
                <a:gd name="connsiteX25" fmla="*/ 491486 w 597704"/>
                <a:gd name="connsiteY25" fmla="*/ 412232 h 460835"/>
                <a:gd name="connsiteX26" fmla="*/ 491486 w 597704"/>
                <a:gd name="connsiteY26" fmla="*/ 410431 h 460835"/>
                <a:gd name="connsiteX27" fmla="*/ 486085 w 597704"/>
                <a:gd name="connsiteY27" fmla="*/ 338426 h 460835"/>
                <a:gd name="connsiteX28" fmla="*/ 475283 w 597704"/>
                <a:gd name="connsiteY28" fmla="*/ 235818 h 460835"/>
                <a:gd name="connsiteX29" fmla="*/ 468082 w 597704"/>
                <a:gd name="connsiteY29" fmla="*/ 187214 h 460835"/>
                <a:gd name="connsiteX30" fmla="*/ 455480 w 597704"/>
                <a:gd name="connsiteY30" fmla="*/ 144011 h 460835"/>
                <a:gd name="connsiteX31" fmla="*/ 442877 w 597704"/>
                <a:gd name="connsiteY31" fmla="*/ 122409 h 460835"/>
                <a:gd name="connsiteX32" fmla="*/ 433876 w 597704"/>
                <a:gd name="connsiteY32" fmla="*/ 113409 h 460835"/>
                <a:gd name="connsiteX33" fmla="*/ 421274 w 597704"/>
                <a:gd name="connsiteY33" fmla="*/ 108008 h 460835"/>
                <a:gd name="connsiteX34" fmla="*/ 396069 w 597704"/>
                <a:gd name="connsiteY34" fmla="*/ 108008 h 460835"/>
                <a:gd name="connsiteX35" fmla="*/ 324057 w 597704"/>
                <a:gd name="connsiteY35" fmla="*/ 120609 h 460835"/>
                <a:gd name="connsiteX36" fmla="*/ 250244 w 597704"/>
                <a:gd name="connsiteY36" fmla="*/ 144011 h 460835"/>
                <a:gd name="connsiteX37" fmla="*/ 178231 w 597704"/>
                <a:gd name="connsiteY37" fmla="*/ 172813 h 460835"/>
                <a:gd name="connsiteX38" fmla="*/ 111619 w 597704"/>
                <a:gd name="connsiteY38" fmla="*/ 208816 h 460835"/>
                <a:gd name="connsiteX39" fmla="*/ 97217 w 597704"/>
                <a:gd name="connsiteY39" fmla="*/ 217817 h 460835"/>
                <a:gd name="connsiteX40" fmla="*/ 97217 w 597704"/>
                <a:gd name="connsiteY40" fmla="*/ 219617 h 460835"/>
                <a:gd name="connsiteX41" fmla="*/ 95417 w 597704"/>
                <a:gd name="connsiteY41" fmla="*/ 221417 h 460835"/>
                <a:gd name="connsiteX42" fmla="*/ 52209 w 597704"/>
                <a:gd name="connsiteY42" fmla="*/ 241218 h 460835"/>
                <a:gd name="connsiteX43" fmla="*/ 0 w 597704"/>
                <a:gd name="connsiteY43" fmla="*/ 187214 h 460835"/>
                <a:gd name="connsiteX44" fmla="*/ 9002 w 597704"/>
                <a:gd name="connsiteY44" fmla="*/ 156612 h 460835"/>
                <a:gd name="connsiteX45" fmla="*/ 10802 w 597704"/>
                <a:gd name="connsiteY45" fmla="*/ 154812 h 460835"/>
                <a:gd name="connsiteX46" fmla="*/ 16203 w 597704"/>
                <a:gd name="connsiteY46" fmla="*/ 147611 h 460835"/>
                <a:gd name="connsiteX47" fmla="*/ 18003 w 597704"/>
                <a:gd name="connsiteY47" fmla="*/ 145811 h 460835"/>
                <a:gd name="connsiteX48" fmla="*/ 25204 w 597704"/>
                <a:gd name="connsiteY48" fmla="*/ 138611 h 460835"/>
                <a:gd name="connsiteX49" fmla="*/ 27005 w 597704"/>
                <a:gd name="connsiteY49" fmla="*/ 136810 h 460835"/>
                <a:gd name="connsiteX50" fmla="*/ 34206 w 597704"/>
                <a:gd name="connsiteY50" fmla="*/ 131410 h 460835"/>
                <a:gd name="connsiteX51" fmla="*/ 37807 w 597704"/>
                <a:gd name="connsiteY51" fmla="*/ 129610 h 460835"/>
                <a:gd name="connsiteX52" fmla="*/ 39607 w 597704"/>
                <a:gd name="connsiteY52" fmla="*/ 127810 h 460835"/>
                <a:gd name="connsiteX53" fmla="*/ 57610 w 597704"/>
                <a:gd name="connsiteY53" fmla="*/ 117009 h 460835"/>
                <a:gd name="connsiteX54" fmla="*/ 59410 w 597704"/>
                <a:gd name="connsiteY54" fmla="*/ 117009 h 460835"/>
                <a:gd name="connsiteX55" fmla="*/ 59410 w 597704"/>
                <a:gd name="connsiteY55" fmla="*/ 115209 h 460835"/>
                <a:gd name="connsiteX56" fmla="*/ 127822 w 597704"/>
                <a:gd name="connsiteY56" fmla="*/ 77406 h 460835"/>
                <a:gd name="connsiteX57" fmla="*/ 129623 w 597704"/>
                <a:gd name="connsiteY57" fmla="*/ 77406 h 460835"/>
                <a:gd name="connsiteX58" fmla="*/ 133223 w 597704"/>
                <a:gd name="connsiteY58" fmla="*/ 73806 h 460835"/>
                <a:gd name="connsiteX59" fmla="*/ 135024 w 597704"/>
                <a:gd name="connsiteY59" fmla="*/ 73806 h 460835"/>
                <a:gd name="connsiteX60" fmla="*/ 210637 w 597704"/>
                <a:gd name="connsiteY60" fmla="*/ 43203 h 460835"/>
                <a:gd name="connsiteX61" fmla="*/ 212437 w 597704"/>
                <a:gd name="connsiteY61" fmla="*/ 43203 h 460835"/>
                <a:gd name="connsiteX62" fmla="*/ 216038 w 597704"/>
                <a:gd name="connsiteY62" fmla="*/ 41403 h 460835"/>
                <a:gd name="connsiteX63" fmla="*/ 217838 w 597704"/>
                <a:gd name="connsiteY63" fmla="*/ 41403 h 460835"/>
                <a:gd name="connsiteX64" fmla="*/ 295252 w 597704"/>
                <a:gd name="connsiteY64" fmla="*/ 18001 h 460835"/>
                <a:gd name="connsiteX65" fmla="*/ 297052 w 597704"/>
                <a:gd name="connsiteY65" fmla="*/ 18001 h 460835"/>
                <a:gd name="connsiteX66" fmla="*/ 300652 w 597704"/>
                <a:gd name="connsiteY66" fmla="*/ 16201 h 460835"/>
                <a:gd name="connsiteX67" fmla="*/ 302453 w 597704"/>
                <a:gd name="connsiteY67" fmla="*/ 16201 h 460835"/>
                <a:gd name="connsiteX68" fmla="*/ 381667 w 597704"/>
                <a:gd name="connsiteY68" fmla="*/ 1800 h 460835"/>
                <a:gd name="connsiteX69" fmla="*/ 385267 w 597704"/>
                <a:gd name="connsiteY69" fmla="*/ 1800 h 460835"/>
                <a:gd name="connsiteX70" fmla="*/ 390668 w 597704"/>
                <a:gd name="connsiteY70" fmla="*/ 0 h 460835"/>
                <a:gd name="connsiteX71" fmla="*/ 430275 w 597704"/>
                <a:gd name="connsiteY71" fmla="*/ 0 h 46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97704" h="460835">
                  <a:moveTo>
                    <a:pt x="430275" y="0"/>
                  </a:moveTo>
                  <a:cubicBezTo>
                    <a:pt x="435676" y="0"/>
                    <a:pt x="441077" y="1800"/>
                    <a:pt x="446478" y="3600"/>
                  </a:cubicBezTo>
                  <a:lnTo>
                    <a:pt x="448278" y="3600"/>
                  </a:lnTo>
                  <a:lnTo>
                    <a:pt x="478884" y="14401"/>
                  </a:lnTo>
                  <a:lnTo>
                    <a:pt x="482484" y="16201"/>
                  </a:lnTo>
                  <a:cubicBezTo>
                    <a:pt x="487885" y="18001"/>
                    <a:pt x="491486" y="19802"/>
                    <a:pt x="496887" y="23402"/>
                  </a:cubicBezTo>
                  <a:lnTo>
                    <a:pt x="498687" y="25202"/>
                  </a:lnTo>
                  <a:lnTo>
                    <a:pt x="523891" y="48604"/>
                  </a:lnTo>
                  <a:lnTo>
                    <a:pt x="525692" y="50404"/>
                  </a:lnTo>
                  <a:cubicBezTo>
                    <a:pt x="529292" y="54004"/>
                    <a:pt x="531093" y="57604"/>
                    <a:pt x="534693" y="63005"/>
                  </a:cubicBezTo>
                  <a:lnTo>
                    <a:pt x="552696" y="99008"/>
                  </a:lnTo>
                  <a:lnTo>
                    <a:pt x="554497" y="102608"/>
                  </a:lnTo>
                  <a:cubicBezTo>
                    <a:pt x="556297" y="104408"/>
                    <a:pt x="556297" y="106208"/>
                    <a:pt x="556297" y="108008"/>
                  </a:cubicBezTo>
                  <a:lnTo>
                    <a:pt x="558097" y="109808"/>
                  </a:lnTo>
                  <a:lnTo>
                    <a:pt x="570700" y="158412"/>
                  </a:lnTo>
                  <a:lnTo>
                    <a:pt x="572500" y="160212"/>
                  </a:lnTo>
                  <a:lnTo>
                    <a:pt x="572500" y="163813"/>
                  </a:lnTo>
                  <a:lnTo>
                    <a:pt x="572500" y="165613"/>
                  </a:lnTo>
                  <a:lnTo>
                    <a:pt x="583302" y="217817"/>
                  </a:lnTo>
                  <a:lnTo>
                    <a:pt x="583302" y="223217"/>
                  </a:lnTo>
                  <a:lnTo>
                    <a:pt x="592303" y="327625"/>
                  </a:lnTo>
                  <a:lnTo>
                    <a:pt x="592303" y="329425"/>
                  </a:lnTo>
                  <a:lnTo>
                    <a:pt x="597704" y="403231"/>
                  </a:lnTo>
                  <a:lnTo>
                    <a:pt x="597704" y="406831"/>
                  </a:lnTo>
                  <a:cubicBezTo>
                    <a:pt x="597704" y="437433"/>
                    <a:pt x="574300" y="460835"/>
                    <a:pt x="543695" y="460835"/>
                  </a:cubicBezTo>
                  <a:cubicBezTo>
                    <a:pt x="516690" y="460835"/>
                    <a:pt x="493286" y="439234"/>
                    <a:pt x="491486" y="412232"/>
                  </a:cubicBezTo>
                  <a:lnTo>
                    <a:pt x="491486" y="410431"/>
                  </a:lnTo>
                  <a:lnTo>
                    <a:pt x="486085" y="338426"/>
                  </a:lnTo>
                  <a:lnTo>
                    <a:pt x="475283" y="235818"/>
                  </a:lnTo>
                  <a:lnTo>
                    <a:pt x="468082" y="187214"/>
                  </a:lnTo>
                  <a:lnTo>
                    <a:pt x="455480" y="144011"/>
                  </a:lnTo>
                  <a:lnTo>
                    <a:pt x="442877" y="122409"/>
                  </a:lnTo>
                  <a:lnTo>
                    <a:pt x="433876" y="113409"/>
                  </a:lnTo>
                  <a:lnTo>
                    <a:pt x="421274" y="108008"/>
                  </a:lnTo>
                  <a:lnTo>
                    <a:pt x="396069" y="108008"/>
                  </a:lnTo>
                  <a:lnTo>
                    <a:pt x="324057" y="120609"/>
                  </a:lnTo>
                  <a:lnTo>
                    <a:pt x="250244" y="144011"/>
                  </a:lnTo>
                  <a:lnTo>
                    <a:pt x="178231" y="172813"/>
                  </a:lnTo>
                  <a:lnTo>
                    <a:pt x="111619" y="208816"/>
                  </a:lnTo>
                  <a:lnTo>
                    <a:pt x="97217" y="217817"/>
                  </a:lnTo>
                  <a:lnTo>
                    <a:pt x="97217" y="219617"/>
                  </a:lnTo>
                  <a:lnTo>
                    <a:pt x="95417" y="221417"/>
                  </a:lnTo>
                  <a:cubicBezTo>
                    <a:pt x="84615" y="234018"/>
                    <a:pt x="70212" y="241218"/>
                    <a:pt x="52209" y="241218"/>
                  </a:cubicBezTo>
                  <a:cubicBezTo>
                    <a:pt x="23404" y="241218"/>
                    <a:pt x="0" y="217817"/>
                    <a:pt x="0" y="187214"/>
                  </a:cubicBezTo>
                  <a:cubicBezTo>
                    <a:pt x="0" y="176413"/>
                    <a:pt x="1800" y="165613"/>
                    <a:pt x="9002" y="156612"/>
                  </a:cubicBezTo>
                  <a:lnTo>
                    <a:pt x="10802" y="154812"/>
                  </a:lnTo>
                  <a:lnTo>
                    <a:pt x="16203" y="147611"/>
                  </a:lnTo>
                  <a:lnTo>
                    <a:pt x="18003" y="145811"/>
                  </a:lnTo>
                  <a:cubicBezTo>
                    <a:pt x="19803" y="144011"/>
                    <a:pt x="21604" y="140411"/>
                    <a:pt x="25204" y="138611"/>
                  </a:cubicBezTo>
                  <a:lnTo>
                    <a:pt x="27005" y="136810"/>
                  </a:lnTo>
                  <a:lnTo>
                    <a:pt x="34206" y="131410"/>
                  </a:lnTo>
                  <a:lnTo>
                    <a:pt x="37807" y="129610"/>
                  </a:lnTo>
                  <a:lnTo>
                    <a:pt x="39607" y="127810"/>
                  </a:lnTo>
                  <a:lnTo>
                    <a:pt x="57610" y="117009"/>
                  </a:lnTo>
                  <a:lnTo>
                    <a:pt x="59410" y="117009"/>
                  </a:lnTo>
                  <a:lnTo>
                    <a:pt x="59410" y="115209"/>
                  </a:lnTo>
                  <a:lnTo>
                    <a:pt x="127822" y="77406"/>
                  </a:lnTo>
                  <a:lnTo>
                    <a:pt x="129623" y="77406"/>
                  </a:lnTo>
                  <a:cubicBezTo>
                    <a:pt x="131423" y="75606"/>
                    <a:pt x="131423" y="75606"/>
                    <a:pt x="133223" y="73806"/>
                  </a:cubicBezTo>
                  <a:lnTo>
                    <a:pt x="135024" y="73806"/>
                  </a:lnTo>
                  <a:lnTo>
                    <a:pt x="210637" y="43203"/>
                  </a:lnTo>
                  <a:lnTo>
                    <a:pt x="212437" y="43203"/>
                  </a:lnTo>
                  <a:lnTo>
                    <a:pt x="216038" y="41403"/>
                  </a:lnTo>
                  <a:lnTo>
                    <a:pt x="217838" y="41403"/>
                  </a:lnTo>
                  <a:lnTo>
                    <a:pt x="295252" y="18001"/>
                  </a:lnTo>
                  <a:lnTo>
                    <a:pt x="297052" y="18001"/>
                  </a:lnTo>
                  <a:lnTo>
                    <a:pt x="300652" y="16201"/>
                  </a:lnTo>
                  <a:lnTo>
                    <a:pt x="302453" y="16201"/>
                  </a:lnTo>
                  <a:lnTo>
                    <a:pt x="381667" y="1800"/>
                  </a:lnTo>
                  <a:lnTo>
                    <a:pt x="385267" y="1800"/>
                  </a:lnTo>
                  <a:lnTo>
                    <a:pt x="390668" y="0"/>
                  </a:lnTo>
                  <a:lnTo>
                    <a:pt x="430275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5D2EEC-EC94-4791-A4C5-F838030A7E27}"/>
                </a:ext>
              </a:extLst>
            </p:cNvPr>
            <p:cNvSpPr/>
            <p:nvPr/>
          </p:nvSpPr>
          <p:spPr>
            <a:xfrm>
              <a:off x="2065768" y="5052260"/>
              <a:ext cx="410472" cy="874867"/>
            </a:xfrm>
            <a:custGeom>
              <a:avLst/>
              <a:gdLst>
                <a:gd name="connsiteX0" fmla="*/ 322256 w 410471"/>
                <a:gd name="connsiteY0" fmla="*/ 0 h 874866"/>
                <a:gd name="connsiteX1" fmla="*/ 325857 w 410471"/>
                <a:gd name="connsiteY1" fmla="*/ 0 h 874866"/>
                <a:gd name="connsiteX2" fmla="*/ 336659 w 410471"/>
                <a:gd name="connsiteY2" fmla="*/ 0 h 874866"/>
                <a:gd name="connsiteX3" fmla="*/ 338459 w 410471"/>
                <a:gd name="connsiteY3" fmla="*/ 0 h 874866"/>
                <a:gd name="connsiteX4" fmla="*/ 352862 w 410471"/>
                <a:gd name="connsiteY4" fmla="*/ 3600 h 874866"/>
                <a:gd name="connsiteX5" fmla="*/ 356462 w 410471"/>
                <a:gd name="connsiteY5" fmla="*/ 5400 h 874866"/>
                <a:gd name="connsiteX6" fmla="*/ 365464 w 410471"/>
                <a:gd name="connsiteY6" fmla="*/ 9001 h 874866"/>
                <a:gd name="connsiteX7" fmla="*/ 367264 w 410471"/>
                <a:gd name="connsiteY7" fmla="*/ 10801 h 874866"/>
                <a:gd name="connsiteX8" fmla="*/ 383467 w 410471"/>
                <a:gd name="connsiteY8" fmla="*/ 23402 h 874866"/>
                <a:gd name="connsiteX9" fmla="*/ 390668 w 410471"/>
                <a:gd name="connsiteY9" fmla="*/ 32402 h 874866"/>
                <a:gd name="connsiteX10" fmla="*/ 392469 w 410471"/>
                <a:gd name="connsiteY10" fmla="*/ 36003 h 874866"/>
                <a:gd name="connsiteX11" fmla="*/ 399670 w 410471"/>
                <a:gd name="connsiteY11" fmla="*/ 50404 h 874866"/>
                <a:gd name="connsiteX12" fmla="*/ 399670 w 410471"/>
                <a:gd name="connsiteY12" fmla="*/ 52204 h 874866"/>
                <a:gd name="connsiteX13" fmla="*/ 408671 w 410471"/>
                <a:gd name="connsiteY13" fmla="*/ 82806 h 874866"/>
                <a:gd name="connsiteX14" fmla="*/ 408671 w 410471"/>
                <a:gd name="connsiteY14" fmla="*/ 86407 h 874866"/>
                <a:gd name="connsiteX15" fmla="*/ 410472 w 410471"/>
                <a:gd name="connsiteY15" fmla="*/ 97207 h 874866"/>
                <a:gd name="connsiteX16" fmla="*/ 410472 w 410471"/>
                <a:gd name="connsiteY16" fmla="*/ 99008 h 874866"/>
                <a:gd name="connsiteX17" fmla="*/ 408671 w 410471"/>
                <a:gd name="connsiteY17" fmla="*/ 133210 h 874866"/>
                <a:gd name="connsiteX18" fmla="*/ 408671 w 410471"/>
                <a:gd name="connsiteY18" fmla="*/ 135010 h 874866"/>
                <a:gd name="connsiteX19" fmla="*/ 406871 w 410471"/>
                <a:gd name="connsiteY19" fmla="*/ 140411 h 874866"/>
                <a:gd name="connsiteX20" fmla="*/ 406871 w 410471"/>
                <a:gd name="connsiteY20" fmla="*/ 142211 h 874866"/>
                <a:gd name="connsiteX21" fmla="*/ 399670 w 410471"/>
                <a:gd name="connsiteY21" fmla="*/ 174613 h 874866"/>
                <a:gd name="connsiteX22" fmla="*/ 399670 w 410471"/>
                <a:gd name="connsiteY22" fmla="*/ 176413 h 874866"/>
                <a:gd name="connsiteX23" fmla="*/ 399670 w 410471"/>
                <a:gd name="connsiteY23" fmla="*/ 180014 h 874866"/>
                <a:gd name="connsiteX24" fmla="*/ 390668 w 410471"/>
                <a:gd name="connsiteY24" fmla="*/ 210616 h 874866"/>
                <a:gd name="connsiteX25" fmla="*/ 388868 w 410471"/>
                <a:gd name="connsiteY25" fmla="*/ 212416 h 874866"/>
                <a:gd name="connsiteX26" fmla="*/ 365464 w 410471"/>
                <a:gd name="connsiteY26" fmla="*/ 284422 h 874866"/>
                <a:gd name="connsiteX27" fmla="*/ 363663 w 410471"/>
                <a:gd name="connsiteY27" fmla="*/ 288022 h 874866"/>
                <a:gd name="connsiteX28" fmla="*/ 334858 w 410471"/>
                <a:gd name="connsiteY28" fmla="*/ 360028 h 874866"/>
                <a:gd name="connsiteX29" fmla="*/ 334858 w 410471"/>
                <a:gd name="connsiteY29" fmla="*/ 361828 h 874866"/>
                <a:gd name="connsiteX30" fmla="*/ 300652 w 410471"/>
                <a:gd name="connsiteY30" fmla="*/ 432033 h 874866"/>
                <a:gd name="connsiteX31" fmla="*/ 300652 w 410471"/>
                <a:gd name="connsiteY31" fmla="*/ 433833 h 874866"/>
                <a:gd name="connsiteX32" fmla="*/ 264646 w 410471"/>
                <a:gd name="connsiteY32" fmla="*/ 502238 h 874866"/>
                <a:gd name="connsiteX33" fmla="*/ 264646 w 410471"/>
                <a:gd name="connsiteY33" fmla="*/ 504039 h 874866"/>
                <a:gd name="connsiteX34" fmla="*/ 189033 w 410471"/>
                <a:gd name="connsiteY34" fmla="*/ 640849 h 874866"/>
                <a:gd name="connsiteX35" fmla="*/ 120621 w 410471"/>
                <a:gd name="connsiteY35" fmla="*/ 766859 h 874866"/>
                <a:gd name="connsiteX36" fmla="*/ 138624 w 410471"/>
                <a:gd name="connsiteY36" fmla="*/ 765059 h 874866"/>
                <a:gd name="connsiteX37" fmla="*/ 199835 w 410471"/>
                <a:gd name="connsiteY37" fmla="*/ 754258 h 874866"/>
                <a:gd name="connsiteX38" fmla="*/ 226840 w 410471"/>
                <a:gd name="connsiteY38" fmla="*/ 748857 h 874866"/>
                <a:gd name="connsiteX39" fmla="*/ 226840 w 410471"/>
                <a:gd name="connsiteY39" fmla="*/ 747057 h 874866"/>
                <a:gd name="connsiteX40" fmla="*/ 237641 w 410471"/>
                <a:gd name="connsiteY40" fmla="*/ 747057 h 874866"/>
                <a:gd name="connsiteX41" fmla="*/ 291651 w 410471"/>
                <a:gd name="connsiteY41" fmla="*/ 801061 h 874866"/>
                <a:gd name="connsiteX42" fmla="*/ 253844 w 410471"/>
                <a:gd name="connsiteY42" fmla="*/ 851465 h 874866"/>
                <a:gd name="connsiteX43" fmla="*/ 250244 w 410471"/>
                <a:gd name="connsiteY43" fmla="*/ 853265 h 874866"/>
                <a:gd name="connsiteX44" fmla="*/ 221439 w 410471"/>
                <a:gd name="connsiteY44" fmla="*/ 858666 h 874866"/>
                <a:gd name="connsiteX45" fmla="*/ 221439 w 410471"/>
                <a:gd name="connsiteY45" fmla="*/ 860466 h 874866"/>
                <a:gd name="connsiteX46" fmla="*/ 219638 w 410471"/>
                <a:gd name="connsiteY46" fmla="*/ 860466 h 874866"/>
                <a:gd name="connsiteX47" fmla="*/ 154827 w 410471"/>
                <a:gd name="connsiteY47" fmla="*/ 871267 h 874866"/>
                <a:gd name="connsiteX48" fmla="*/ 151226 w 410471"/>
                <a:gd name="connsiteY48" fmla="*/ 873067 h 874866"/>
                <a:gd name="connsiteX49" fmla="*/ 149426 w 410471"/>
                <a:gd name="connsiteY49" fmla="*/ 873067 h 874866"/>
                <a:gd name="connsiteX50" fmla="*/ 115220 w 410471"/>
                <a:gd name="connsiteY50" fmla="*/ 874867 h 874866"/>
                <a:gd name="connsiteX51" fmla="*/ 111619 w 410471"/>
                <a:gd name="connsiteY51" fmla="*/ 874867 h 874866"/>
                <a:gd name="connsiteX52" fmla="*/ 106219 w 410471"/>
                <a:gd name="connsiteY52" fmla="*/ 874867 h 874866"/>
                <a:gd name="connsiteX53" fmla="*/ 73813 w 410471"/>
                <a:gd name="connsiteY53" fmla="*/ 871267 h 874866"/>
                <a:gd name="connsiteX54" fmla="*/ 68412 w 410471"/>
                <a:gd name="connsiteY54" fmla="*/ 869466 h 874866"/>
                <a:gd name="connsiteX55" fmla="*/ 63011 w 410471"/>
                <a:gd name="connsiteY55" fmla="*/ 869466 h 874866"/>
                <a:gd name="connsiteX56" fmla="*/ 61211 w 410471"/>
                <a:gd name="connsiteY56" fmla="*/ 867666 h 874866"/>
                <a:gd name="connsiteX57" fmla="*/ 48608 w 410471"/>
                <a:gd name="connsiteY57" fmla="*/ 864066 h 874866"/>
                <a:gd name="connsiteX58" fmla="*/ 46808 w 410471"/>
                <a:gd name="connsiteY58" fmla="*/ 862266 h 874866"/>
                <a:gd name="connsiteX59" fmla="*/ 37807 w 410471"/>
                <a:gd name="connsiteY59" fmla="*/ 856866 h 874866"/>
                <a:gd name="connsiteX60" fmla="*/ 34206 w 410471"/>
                <a:gd name="connsiteY60" fmla="*/ 855065 h 874866"/>
                <a:gd name="connsiteX61" fmla="*/ 27005 w 410471"/>
                <a:gd name="connsiteY61" fmla="*/ 849665 h 874866"/>
                <a:gd name="connsiteX62" fmla="*/ 25204 w 410471"/>
                <a:gd name="connsiteY62" fmla="*/ 847865 h 874866"/>
                <a:gd name="connsiteX63" fmla="*/ 14403 w 410471"/>
                <a:gd name="connsiteY63" fmla="*/ 837064 h 874866"/>
                <a:gd name="connsiteX64" fmla="*/ 12602 w 410471"/>
                <a:gd name="connsiteY64" fmla="*/ 833464 h 874866"/>
                <a:gd name="connsiteX65" fmla="*/ 9002 w 410471"/>
                <a:gd name="connsiteY65" fmla="*/ 826263 h 874866"/>
                <a:gd name="connsiteX66" fmla="*/ 7201 w 410471"/>
                <a:gd name="connsiteY66" fmla="*/ 824463 h 874866"/>
                <a:gd name="connsiteX67" fmla="*/ 1800 w 410471"/>
                <a:gd name="connsiteY67" fmla="*/ 810062 h 874866"/>
                <a:gd name="connsiteX68" fmla="*/ 1800 w 410471"/>
                <a:gd name="connsiteY68" fmla="*/ 806462 h 874866"/>
                <a:gd name="connsiteX69" fmla="*/ 0 w 410471"/>
                <a:gd name="connsiteY69" fmla="*/ 797461 h 874866"/>
                <a:gd name="connsiteX70" fmla="*/ 0 w 410471"/>
                <a:gd name="connsiteY70" fmla="*/ 795661 h 874866"/>
                <a:gd name="connsiteX71" fmla="*/ 0 w 410471"/>
                <a:gd name="connsiteY71" fmla="*/ 790260 h 874866"/>
                <a:gd name="connsiteX72" fmla="*/ 1800 w 410471"/>
                <a:gd name="connsiteY72" fmla="*/ 779460 h 874866"/>
                <a:gd name="connsiteX73" fmla="*/ 5401 w 410471"/>
                <a:gd name="connsiteY73" fmla="*/ 759658 h 874866"/>
                <a:gd name="connsiteX74" fmla="*/ 7201 w 410471"/>
                <a:gd name="connsiteY74" fmla="*/ 754258 h 874866"/>
                <a:gd name="connsiteX75" fmla="*/ 9002 w 410471"/>
                <a:gd name="connsiteY75" fmla="*/ 748857 h 874866"/>
                <a:gd name="connsiteX76" fmla="*/ 9002 w 410471"/>
                <a:gd name="connsiteY76" fmla="*/ 747057 h 874866"/>
                <a:gd name="connsiteX77" fmla="*/ 18003 w 410471"/>
                <a:gd name="connsiteY77" fmla="*/ 727256 h 874866"/>
                <a:gd name="connsiteX78" fmla="*/ 19803 w 410471"/>
                <a:gd name="connsiteY78" fmla="*/ 723655 h 874866"/>
                <a:gd name="connsiteX79" fmla="*/ 93616 w 410471"/>
                <a:gd name="connsiteY79" fmla="*/ 588645 h 874866"/>
                <a:gd name="connsiteX80" fmla="*/ 95417 w 410471"/>
                <a:gd name="connsiteY80" fmla="*/ 588645 h 874866"/>
                <a:gd name="connsiteX81" fmla="*/ 169230 w 410471"/>
                <a:gd name="connsiteY81" fmla="*/ 453635 h 874866"/>
                <a:gd name="connsiteX82" fmla="*/ 203436 w 410471"/>
                <a:gd name="connsiteY82" fmla="*/ 385229 h 874866"/>
                <a:gd name="connsiteX83" fmla="*/ 235841 w 410471"/>
                <a:gd name="connsiteY83" fmla="*/ 316824 h 874866"/>
                <a:gd name="connsiteX84" fmla="*/ 262846 w 410471"/>
                <a:gd name="connsiteY84" fmla="*/ 248419 h 874866"/>
                <a:gd name="connsiteX85" fmla="*/ 286250 w 410471"/>
                <a:gd name="connsiteY85" fmla="*/ 180014 h 874866"/>
                <a:gd name="connsiteX86" fmla="*/ 295252 w 410471"/>
                <a:gd name="connsiteY86" fmla="*/ 151212 h 874866"/>
                <a:gd name="connsiteX87" fmla="*/ 300652 w 410471"/>
                <a:gd name="connsiteY87" fmla="*/ 124209 h 874866"/>
                <a:gd name="connsiteX88" fmla="*/ 257445 w 410471"/>
                <a:gd name="connsiteY88" fmla="*/ 158412 h 874866"/>
                <a:gd name="connsiteX89" fmla="*/ 210637 w 410471"/>
                <a:gd name="connsiteY89" fmla="*/ 201615 h 874866"/>
                <a:gd name="connsiteX90" fmla="*/ 167429 w 410471"/>
                <a:gd name="connsiteY90" fmla="*/ 250219 h 874866"/>
                <a:gd name="connsiteX91" fmla="*/ 129623 w 410471"/>
                <a:gd name="connsiteY91" fmla="*/ 300623 h 874866"/>
                <a:gd name="connsiteX92" fmla="*/ 126022 w 410471"/>
                <a:gd name="connsiteY92" fmla="*/ 307824 h 874866"/>
                <a:gd name="connsiteX93" fmla="*/ 124222 w 410471"/>
                <a:gd name="connsiteY93" fmla="*/ 313224 h 874866"/>
                <a:gd name="connsiteX94" fmla="*/ 120621 w 410471"/>
                <a:gd name="connsiteY94" fmla="*/ 316824 h 874866"/>
                <a:gd name="connsiteX95" fmla="*/ 73813 w 410471"/>
                <a:gd name="connsiteY95" fmla="*/ 345626 h 874866"/>
                <a:gd name="connsiteX96" fmla="*/ 19803 w 410471"/>
                <a:gd name="connsiteY96" fmla="*/ 291622 h 874866"/>
                <a:gd name="connsiteX97" fmla="*/ 25204 w 410471"/>
                <a:gd name="connsiteY97" fmla="*/ 270021 h 874866"/>
                <a:gd name="connsiteX98" fmla="*/ 28805 w 410471"/>
                <a:gd name="connsiteY98" fmla="*/ 259220 h 874866"/>
                <a:gd name="connsiteX99" fmla="*/ 30605 w 410471"/>
                <a:gd name="connsiteY99" fmla="*/ 255620 h 874866"/>
                <a:gd name="connsiteX100" fmla="*/ 34206 w 410471"/>
                <a:gd name="connsiteY100" fmla="*/ 250219 h 874866"/>
                <a:gd name="connsiteX101" fmla="*/ 43208 w 410471"/>
                <a:gd name="connsiteY101" fmla="*/ 237618 h 874866"/>
                <a:gd name="connsiteX102" fmla="*/ 82814 w 410471"/>
                <a:gd name="connsiteY102" fmla="*/ 183614 h 874866"/>
                <a:gd name="connsiteX103" fmla="*/ 84615 w 410471"/>
                <a:gd name="connsiteY103" fmla="*/ 181814 h 874866"/>
                <a:gd name="connsiteX104" fmla="*/ 86415 w 410471"/>
                <a:gd name="connsiteY104" fmla="*/ 180014 h 874866"/>
                <a:gd name="connsiteX105" fmla="*/ 131423 w 410471"/>
                <a:gd name="connsiteY105" fmla="*/ 127810 h 874866"/>
                <a:gd name="connsiteX106" fmla="*/ 133223 w 410471"/>
                <a:gd name="connsiteY106" fmla="*/ 126010 h 874866"/>
                <a:gd name="connsiteX107" fmla="*/ 135024 w 410471"/>
                <a:gd name="connsiteY107" fmla="*/ 124209 h 874866"/>
                <a:gd name="connsiteX108" fmla="*/ 185432 w 410471"/>
                <a:gd name="connsiteY108" fmla="*/ 77406 h 874866"/>
                <a:gd name="connsiteX109" fmla="*/ 187233 w 410471"/>
                <a:gd name="connsiteY109" fmla="*/ 75606 h 874866"/>
                <a:gd name="connsiteX110" fmla="*/ 189033 w 410471"/>
                <a:gd name="connsiteY110" fmla="*/ 73806 h 874866"/>
                <a:gd name="connsiteX111" fmla="*/ 241242 w 410471"/>
                <a:gd name="connsiteY111" fmla="*/ 34203 h 874866"/>
                <a:gd name="connsiteX112" fmla="*/ 244843 w 410471"/>
                <a:gd name="connsiteY112" fmla="*/ 32402 h 874866"/>
                <a:gd name="connsiteX113" fmla="*/ 244843 w 410471"/>
                <a:gd name="connsiteY113" fmla="*/ 30602 h 874866"/>
                <a:gd name="connsiteX114" fmla="*/ 262846 w 410471"/>
                <a:gd name="connsiteY114" fmla="*/ 19802 h 874866"/>
                <a:gd name="connsiteX115" fmla="*/ 266447 w 410471"/>
                <a:gd name="connsiteY115" fmla="*/ 18001 h 874866"/>
                <a:gd name="connsiteX116" fmla="*/ 270047 w 410471"/>
                <a:gd name="connsiteY116" fmla="*/ 16201 h 874866"/>
                <a:gd name="connsiteX117" fmla="*/ 289851 w 410471"/>
                <a:gd name="connsiteY117" fmla="*/ 7201 h 874866"/>
                <a:gd name="connsiteX118" fmla="*/ 291651 w 410471"/>
                <a:gd name="connsiteY118" fmla="*/ 5400 h 874866"/>
                <a:gd name="connsiteX119" fmla="*/ 297052 w 410471"/>
                <a:gd name="connsiteY119" fmla="*/ 3600 h 874866"/>
                <a:gd name="connsiteX120" fmla="*/ 300652 w 410471"/>
                <a:gd name="connsiteY120" fmla="*/ 1800 h 874866"/>
                <a:gd name="connsiteX121" fmla="*/ 302453 w 410471"/>
                <a:gd name="connsiteY121" fmla="*/ 1800 h 874866"/>
                <a:gd name="connsiteX122" fmla="*/ 311454 w 410471"/>
                <a:gd name="connsiteY122" fmla="*/ 0 h 874866"/>
                <a:gd name="connsiteX123" fmla="*/ 322256 w 410471"/>
                <a:gd name="connsiteY123" fmla="*/ 0 h 87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10471" h="874866">
                  <a:moveTo>
                    <a:pt x="322256" y="0"/>
                  </a:moveTo>
                  <a:lnTo>
                    <a:pt x="325857" y="0"/>
                  </a:lnTo>
                  <a:lnTo>
                    <a:pt x="336659" y="0"/>
                  </a:lnTo>
                  <a:lnTo>
                    <a:pt x="338459" y="0"/>
                  </a:lnTo>
                  <a:cubicBezTo>
                    <a:pt x="343860" y="0"/>
                    <a:pt x="349261" y="1800"/>
                    <a:pt x="352862" y="3600"/>
                  </a:cubicBezTo>
                  <a:lnTo>
                    <a:pt x="356462" y="5400"/>
                  </a:lnTo>
                  <a:lnTo>
                    <a:pt x="365464" y="9001"/>
                  </a:lnTo>
                  <a:lnTo>
                    <a:pt x="367264" y="10801"/>
                  </a:lnTo>
                  <a:cubicBezTo>
                    <a:pt x="372665" y="14401"/>
                    <a:pt x="378066" y="18001"/>
                    <a:pt x="383467" y="23402"/>
                  </a:cubicBezTo>
                  <a:lnTo>
                    <a:pt x="390668" y="32402"/>
                  </a:lnTo>
                  <a:lnTo>
                    <a:pt x="392469" y="36003"/>
                  </a:lnTo>
                  <a:cubicBezTo>
                    <a:pt x="396069" y="41403"/>
                    <a:pt x="397869" y="45003"/>
                    <a:pt x="399670" y="50404"/>
                  </a:cubicBezTo>
                  <a:lnTo>
                    <a:pt x="399670" y="52204"/>
                  </a:lnTo>
                  <a:lnTo>
                    <a:pt x="408671" y="82806"/>
                  </a:lnTo>
                  <a:lnTo>
                    <a:pt x="408671" y="86407"/>
                  </a:lnTo>
                  <a:cubicBezTo>
                    <a:pt x="410472" y="90007"/>
                    <a:pt x="410472" y="93607"/>
                    <a:pt x="410472" y="97207"/>
                  </a:cubicBezTo>
                  <a:lnTo>
                    <a:pt x="410472" y="99008"/>
                  </a:lnTo>
                  <a:lnTo>
                    <a:pt x="408671" y="133210"/>
                  </a:lnTo>
                  <a:lnTo>
                    <a:pt x="408671" y="135010"/>
                  </a:lnTo>
                  <a:cubicBezTo>
                    <a:pt x="408671" y="136810"/>
                    <a:pt x="408671" y="138611"/>
                    <a:pt x="406871" y="140411"/>
                  </a:cubicBezTo>
                  <a:lnTo>
                    <a:pt x="406871" y="142211"/>
                  </a:lnTo>
                  <a:lnTo>
                    <a:pt x="399670" y="174613"/>
                  </a:lnTo>
                  <a:lnTo>
                    <a:pt x="399670" y="176413"/>
                  </a:lnTo>
                  <a:lnTo>
                    <a:pt x="399670" y="180014"/>
                  </a:lnTo>
                  <a:lnTo>
                    <a:pt x="390668" y="210616"/>
                  </a:lnTo>
                  <a:lnTo>
                    <a:pt x="388868" y="212416"/>
                  </a:lnTo>
                  <a:lnTo>
                    <a:pt x="365464" y="284422"/>
                  </a:lnTo>
                  <a:lnTo>
                    <a:pt x="363663" y="288022"/>
                  </a:lnTo>
                  <a:lnTo>
                    <a:pt x="334858" y="360028"/>
                  </a:lnTo>
                  <a:lnTo>
                    <a:pt x="334858" y="361828"/>
                  </a:lnTo>
                  <a:lnTo>
                    <a:pt x="300652" y="432033"/>
                  </a:lnTo>
                  <a:lnTo>
                    <a:pt x="300652" y="433833"/>
                  </a:lnTo>
                  <a:lnTo>
                    <a:pt x="264646" y="502238"/>
                  </a:lnTo>
                  <a:lnTo>
                    <a:pt x="264646" y="504039"/>
                  </a:lnTo>
                  <a:lnTo>
                    <a:pt x="189033" y="640849"/>
                  </a:lnTo>
                  <a:lnTo>
                    <a:pt x="120621" y="766859"/>
                  </a:lnTo>
                  <a:lnTo>
                    <a:pt x="138624" y="765059"/>
                  </a:lnTo>
                  <a:lnTo>
                    <a:pt x="199835" y="754258"/>
                  </a:lnTo>
                  <a:lnTo>
                    <a:pt x="226840" y="748857"/>
                  </a:lnTo>
                  <a:lnTo>
                    <a:pt x="226840" y="747057"/>
                  </a:lnTo>
                  <a:cubicBezTo>
                    <a:pt x="230440" y="747057"/>
                    <a:pt x="234041" y="747057"/>
                    <a:pt x="237641" y="747057"/>
                  </a:cubicBezTo>
                  <a:cubicBezTo>
                    <a:pt x="268247" y="747057"/>
                    <a:pt x="291651" y="770459"/>
                    <a:pt x="291651" y="801061"/>
                  </a:cubicBezTo>
                  <a:cubicBezTo>
                    <a:pt x="291651" y="824463"/>
                    <a:pt x="275448" y="846065"/>
                    <a:pt x="253844" y="851465"/>
                  </a:cubicBezTo>
                  <a:lnTo>
                    <a:pt x="250244" y="853265"/>
                  </a:lnTo>
                  <a:lnTo>
                    <a:pt x="221439" y="858666"/>
                  </a:lnTo>
                  <a:lnTo>
                    <a:pt x="221439" y="860466"/>
                  </a:lnTo>
                  <a:lnTo>
                    <a:pt x="219638" y="860466"/>
                  </a:lnTo>
                  <a:lnTo>
                    <a:pt x="154827" y="871267"/>
                  </a:lnTo>
                  <a:lnTo>
                    <a:pt x="151226" y="873067"/>
                  </a:lnTo>
                  <a:lnTo>
                    <a:pt x="149426" y="873067"/>
                  </a:lnTo>
                  <a:lnTo>
                    <a:pt x="115220" y="874867"/>
                  </a:lnTo>
                  <a:lnTo>
                    <a:pt x="111619" y="874867"/>
                  </a:lnTo>
                  <a:cubicBezTo>
                    <a:pt x="109819" y="874867"/>
                    <a:pt x="108019" y="874867"/>
                    <a:pt x="106219" y="874867"/>
                  </a:cubicBezTo>
                  <a:lnTo>
                    <a:pt x="73813" y="871267"/>
                  </a:lnTo>
                  <a:lnTo>
                    <a:pt x="68412" y="869466"/>
                  </a:lnTo>
                  <a:cubicBezTo>
                    <a:pt x="66612" y="869466"/>
                    <a:pt x="64811" y="869466"/>
                    <a:pt x="63011" y="869466"/>
                  </a:cubicBezTo>
                  <a:lnTo>
                    <a:pt x="61211" y="867666"/>
                  </a:lnTo>
                  <a:lnTo>
                    <a:pt x="48608" y="864066"/>
                  </a:lnTo>
                  <a:lnTo>
                    <a:pt x="46808" y="862266"/>
                  </a:lnTo>
                  <a:cubicBezTo>
                    <a:pt x="43208" y="860466"/>
                    <a:pt x="39607" y="858666"/>
                    <a:pt x="37807" y="856866"/>
                  </a:cubicBezTo>
                  <a:lnTo>
                    <a:pt x="34206" y="855065"/>
                  </a:lnTo>
                  <a:lnTo>
                    <a:pt x="27005" y="849665"/>
                  </a:lnTo>
                  <a:lnTo>
                    <a:pt x="25204" y="847865"/>
                  </a:lnTo>
                  <a:cubicBezTo>
                    <a:pt x="21604" y="844265"/>
                    <a:pt x="18003" y="840664"/>
                    <a:pt x="14403" y="837064"/>
                  </a:cubicBezTo>
                  <a:lnTo>
                    <a:pt x="12602" y="833464"/>
                  </a:lnTo>
                  <a:lnTo>
                    <a:pt x="9002" y="826263"/>
                  </a:lnTo>
                  <a:lnTo>
                    <a:pt x="7201" y="824463"/>
                  </a:lnTo>
                  <a:cubicBezTo>
                    <a:pt x="5401" y="820863"/>
                    <a:pt x="3601" y="815462"/>
                    <a:pt x="1800" y="810062"/>
                  </a:cubicBezTo>
                  <a:lnTo>
                    <a:pt x="1800" y="806462"/>
                  </a:lnTo>
                  <a:lnTo>
                    <a:pt x="0" y="797461"/>
                  </a:lnTo>
                  <a:lnTo>
                    <a:pt x="0" y="795661"/>
                  </a:lnTo>
                  <a:cubicBezTo>
                    <a:pt x="0" y="793861"/>
                    <a:pt x="0" y="792061"/>
                    <a:pt x="0" y="790260"/>
                  </a:cubicBezTo>
                  <a:cubicBezTo>
                    <a:pt x="0" y="786660"/>
                    <a:pt x="0" y="783060"/>
                    <a:pt x="1800" y="779460"/>
                  </a:cubicBezTo>
                  <a:lnTo>
                    <a:pt x="5401" y="759658"/>
                  </a:lnTo>
                  <a:lnTo>
                    <a:pt x="7201" y="754258"/>
                  </a:lnTo>
                  <a:cubicBezTo>
                    <a:pt x="7201" y="752458"/>
                    <a:pt x="7201" y="750657"/>
                    <a:pt x="9002" y="748857"/>
                  </a:cubicBezTo>
                  <a:lnTo>
                    <a:pt x="9002" y="747057"/>
                  </a:lnTo>
                  <a:lnTo>
                    <a:pt x="18003" y="727256"/>
                  </a:lnTo>
                  <a:lnTo>
                    <a:pt x="19803" y="723655"/>
                  </a:lnTo>
                  <a:lnTo>
                    <a:pt x="93616" y="588645"/>
                  </a:lnTo>
                  <a:lnTo>
                    <a:pt x="95417" y="588645"/>
                  </a:lnTo>
                  <a:lnTo>
                    <a:pt x="169230" y="453635"/>
                  </a:lnTo>
                  <a:lnTo>
                    <a:pt x="203436" y="385229"/>
                  </a:lnTo>
                  <a:lnTo>
                    <a:pt x="235841" y="316824"/>
                  </a:lnTo>
                  <a:lnTo>
                    <a:pt x="262846" y="248419"/>
                  </a:lnTo>
                  <a:lnTo>
                    <a:pt x="286250" y="180014"/>
                  </a:lnTo>
                  <a:lnTo>
                    <a:pt x="295252" y="151212"/>
                  </a:lnTo>
                  <a:lnTo>
                    <a:pt x="300652" y="124209"/>
                  </a:lnTo>
                  <a:lnTo>
                    <a:pt x="257445" y="158412"/>
                  </a:lnTo>
                  <a:lnTo>
                    <a:pt x="210637" y="201615"/>
                  </a:lnTo>
                  <a:lnTo>
                    <a:pt x="167429" y="250219"/>
                  </a:lnTo>
                  <a:lnTo>
                    <a:pt x="129623" y="300623"/>
                  </a:lnTo>
                  <a:lnTo>
                    <a:pt x="126022" y="307824"/>
                  </a:lnTo>
                  <a:lnTo>
                    <a:pt x="124222" y="313224"/>
                  </a:lnTo>
                  <a:lnTo>
                    <a:pt x="120621" y="316824"/>
                  </a:lnTo>
                  <a:cubicBezTo>
                    <a:pt x="111619" y="334826"/>
                    <a:pt x="93616" y="345626"/>
                    <a:pt x="73813" y="345626"/>
                  </a:cubicBezTo>
                  <a:cubicBezTo>
                    <a:pt x="45008" y="345626"/>
                    <a:pt x="19803" y="322225"/>
                    <a:pt x="19803" y="291622"/>
                  </a:cubicBezTo>
                  <a:cubicBezTo>
                    <a:pt x="19803" y="284422"/>
                    <a:pt x="21604" y="277221"/>
                    <a:pt x="25204" y="270021"/>
                  </a:cubicBezTo>
                  <a:lnTo>
                    <a:pt x="28805" y="259220"/>
                  </a:lnTo>
                  <a:lnTo>
                    <a:pt x="30605" y="255620"/>
                  </a:lnTo>
                  <a:cubicBezTo>
                    <a:pt x="32406" y="253819"/>
                    <a:pt x="32406" y="252019"/>
                    <a:pt x="34206" y="250219"/>
                  </a:cubicBezTo>
                  <a:lnTo>
                    <a:pt x="43208" y="237618"/>
                  </a:lnTo>
                  <a:lnTo>
                    <a:pt x="82814" y="183614"/>
                  </a:lnTo>
                  <a:lnTo>
                    <a:pt x="84615" y="181814"/>
                  </a:lnTo>
                  <a:lnTo>
                    <a:pt x="86415" y="180014"/>
                  </a:lnTo>
                  <a:lnTo>
                    <a:pt x="131423" y="127810"/>
                  </a:lnTo>
                  <a:lnTo>
                    <a:pt x="133223" y="126010"/>
                  </a:lnTo>
                  <a:lnTo>
                    <a:pt x="135024" y="124209"/>
                  </a:lnTo>
                  <a:lnTo>
                    <a:pt x="185432" y="77406"/>
                  </a:lnTo>
                  <a:lnTo>
                    <a:pt x="187233" y="75606"/>
                  </a:lnTo>
                  <a:lnTo>
                    <a:pt x="189033" y="73806"/>
                  </a:lnTo>
                  <a:lnTo>
                    <a:pt x="241242" y="34203"/>
                  </a:lnTo>
                  <a:lnTo>
                    <a:pt x="244843" y="32402"/>
                  </a:lnTo>
                  <a:lnTo>
                    <a:pt x="244843" y="30602"/>
                  </a:lnTo>
                  <a:lnTo>
                    <a:pt x="262846" y="19802"/>
                  </a:lnTo>
                  <a:lnTo>
                    <a:pt x="266447" y="18001"/>
                  </a:lnTo>
                  <a:lnTo>
                    <a:pt x="270047" y="16201"/>
                  </a:lnTo>
                  <a:lnTo>
                    <a:pt x="289851" y="7201"/>
                  </a:lnTo>
                  <a:lnTo>
                    <a:pt x="291651" y="5400"/>
                  </a:lnTo>
                  <a:cubicBezTo>
                    <a:pt x="293451" y="5400"/>
                    <a:pt x="295252" y="3600"/>
                    <a:pt x="297052" y="3600"/>
                  </a:cubicBezTo>
                  <a:lnTo>
                    <a:pt x="300652" y="1800"/>
                  </a:lnTo>
                  <a:lnTo>
                    <a:pt x="302453" y="1800"/>
                  </a:lnTo>
                  <a:lnTo>
                    <a:pt x="311454" y="0"/>
                  </a:lnTo>
                  <a:cubicBezTo>
                    <a:pt x="315055" y="0"/>
                    <a:pt x="318656" y="0"/>
                    <a:pt x="32225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DEBF3D-B086-415D-B9D9-51CC3F06D587}"/>
                </a:ext>
              </a:extLst>
            </p:cNvPr>
            <p:cNvSpPr/>
            <p:nvPr/>
          </p:nvSpPr>
          <p:spPr>
            <a:xfrm>
              <a:off x="2274605" y="6440166"/>
              <a:ext cx="108019" cy="108008"/>
            </a:xfrm>
            <a:custGeom>
              <a:avLst/>
              <a:gdLst>
                <a:gd name="connsiteX0" fmla="*/ 54009 w 108018"/>
                <a:gd name="connsiteY0" fmla="*/ 0 h 108008"/>
                <a:gd name="connsiteX1" fmla="*/ 59410 w 108018"/>
                <a:gd name="connsiteY1" fmla="*/ 0 h 108008"/>
                <a:gd name="connsiteX2" fmla="*/ 64811 w 108018"/>
                <a:gd name="connsiteY2" fmla="*/ 1800 h 108008"/>
                <a:gd name="connsiteX3" fmla="*/ 70212 w 108018"/>
                <a:gd name="connsiteY3" fmla="*/ 1800 h 108008"/>
                <a:gd name="connsiteX4" fmla="*/ 75613 w 108018"/>
                <a:gd name="connsiteY4" fmla="*/ 3600 h 108008"/>
                <a:gd name="connsiteX5" fmla="*/ 79214 w 108018"/>
                <a:gd name="connsiteY5" fmla="*/ 7201 h 108008"/>
                <a:gd name="connsiteX6" fmla="*/ 84615 w 108018"/>
                <a:gd name="connsiteY6" fmla="*/ 9001 h 108008"/>
                <a:gd name="connsiteX7" fmla="*/ 88215 w 108018"/>
                <a:gd name="connsiteY7" fmla="*/ 12601 h 108008"/>
                <a:gd name="connsiteX8" fmla="*/ 91816 w 108018"/>
                <a:gd name="connsiteY8" fmla="*/ 16201 h 108008"/>
                <a:gd name="connsiteX9" fmla="*/ 95417 w 108018"/>
                <a:gd name="connsiteY9" fmla="*/ 19802 h 108008"/>
                <a:gd name="connsiteX10" fmla="*/ 99017 w 108018"/>
                <a:gd name="connsiteY10" fmla="*/ 23402 h 108008"/>
                <a:gd name="connsiteX11" fmla="*/ 100818 w 108018"/>
                <a:gd name="connsiteY11" fmla="*/ 28802 h 108008"/>
                <a:gd name="connsiteX12" fmla="*/ 104418 w 108018"/>
                <a:gd name="connsiteY12" fmla="*/ 32402 h 108008"/>
                <a:gd name="connsiteX13" fmla="*/ 106219 w 108018"/>
                <a:gd name="connsiteY13" fmla="*/ 37803 h 108008"/>
                <a:gd name="connsiteX14" fmla="*/ 106219 w 108018"/>
                <a:gd name="connsiteY14" fmla="*/ 43203 h 108008"/>
                <a:gd name="connsiteX15" fmla="*/ 108019 w 108018"/>
                <a:gd name="connsiteY15" fmla="*/ 48604 h 108008"/>
                <a:gd name="connsiteX16" fmla="*/ 108019 w 108018"/>
                <a:gd name="connsiteY16" fmla="*/ 54004 h 108008"/>
                <a:gd name="connsiteX17" fmla="*/ 59410 w 108018"/>
                <a:gd name="connsiteY17" fmla="*/ 108008 h 108008"/>
                <a:gd name="connsiteX18" fmla="*/ 54009 w 108018"/>
                <a:gd name="connsiteY18" fmla="*/ 108008 h 108008"/>
                <a:gd name="connsiteX19" fmla="*/ 0 w 108018"/>
                <a:gd name="connsiteY19" fmla="*/ 54004 h 108008"/>
                <a:gd name="connsiteX20" fmla="*/ 0 w 108018"/>
                <a:gd name="connsiteY20" fmla="*/ 48604 h 108008"/>
                <a:gd name="connsiteX21" fmla="*/ 1800 w 108018"/>
                <a:gd name="connsiteY21" fmla="*/ 43203 h 108008"/>
                <a:gd name="connsiteX22" fmla="*/ 1800 w 108018"/>
                <a:gd name="connsiteY22" fmla="*/ 37803 h 108008"/>
                <a:gd name="connsiteX23" fmla="*/ 3601 w 108018"/>
                <a:gd name="connsiteY23" fmla="*/ 32402 h 108008"/>
                <a:gd name="connsiteX24" fmla="*/ 7201 w 108018"/>
                <a:gd name="connsiteY24" fmla="*/ 28802 h 108008"/>
                <a:gd name="connsiteX25" fmla="*/ 9002 w 108018"/>
                <a:gd name="connsiteY25" fmla="*/ 23402 h 108008"/>
                <a:gd name="connsiteX26" fmla="*/ 12602 w 108018"/>
                <a:gd name="connsiteY26" fmla="*/ 19802 h 108008"/>
                <a:gd name="connsiteX27" fmla="*/ 16203 w 108018"/>
                <a:gd name="connsiteY27" fmla="*/ 16201 h 108008"/>
                <a:gd name="connsiteX28" fmla="*/ 19803 w 108018"/>
                <a:gd name="connsiteY28" fmla="*/ 12601 h 108008"/>
                <a:gd name="connsiteX29" fmla="*/ 23404 w 108018"/>
                <a:gd name="connsiteY29" fmla="*/ 9001 h 108008"/>
                <a:gd name="connsiteX30" fmla="*/ 28805 w 108018"/>
                <a:gd name="connsiteY30" fmla="*/ 7201 h 108008"/>
                <a:gd name="connsiteX31" fmla="*/ 32406 w 108018"/>
                <a:gd name="connsiteY31" fmla="*/ 3600 h 108008"/>
                <a:gd name="connsiteX32" fmla="*/ 37807 w 108018"/>
                <a:gd name="connsiteY32" fmla="*/ 1800 h 108008"/>
                <a:gd name="connsiteX33" fmla="*/ 43208 w 108018"/>
                <a:gd name="connsiteY33" fmla="*/ 1800 h 108008"/>
                <a:gd name="connsiteX34" fmla="*/ 48608 w 108018"/>
                <a:gd name="connsiteY34" fmla="*/ 0 h 108008"/>
                <a:gd name="connsiteX35" fmla="*/ 54009 w 108018"/>
                <a:gd name="connsiteY35" fmla="*/ 0 h 10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018" h="108008">
                  <a:moveTo>
                    <a:pt x="54009" y="0"/>
                  </a:moveTo>
                  <a:cubicBezTo>
                    <a:pt x="55810" y="0"/>
                    <a:pt x="57610" y="0"/>
                    <a:pt x="59410" y="0"/>
                  </a:cubicBezTo>
                  <a:cubicBezTo>
                    <a:pt x="61211" y="0"/>
                    <a:pt x="63011" y="0"/>
                    <a:pt x="64811" y="1800"/>
                  </a:cubicBezTo>
                  <a:cubicBezTo>
                    <a:pt x="66612" y="1800"/>
                    <a:pt x="68412" y="1800"/>
                    <a:pt x="70212" y="1800"/>
                  </a:cubicBezTo>
                  <a:cubicBezTo>
                    <a:pt x="72013" y="3600"/>
                    <a:pt x="73813" y="3600"/>
                    <a:pt x="75613" y="3600"/>
                  </a:cubicBezTo>
                  <a:cubicBezTo>
                    <a:pt x="77414" y="5400"/>
                    <a:pt x="77414" y="5400"/>
                    <a:pt x="79214" y="7201"/>
                  </a:cubicBezTo>
                  <a:cubicBezTo>
                    <a:pt x="81014" y="7201"/>
                    <a:pt x="82814" y="7201"/>
                    <a:pt x="84615" y="9001"/>
                  </a:cubicBezTo>
                  <a:cubicBezTo>
                    <a:pt x="86415" y="10801"/>
                    <a:pt x="86415" y="10801"/>
                    <a:pt x="88215" y="12601"/>
                  </a:cubicBezTo>
                  <a:cubicBezTo>
                    <a:pt x="90016" y="12601"/>
                    <a:pt x="90016" y="14401"/>
                    <a:pt x="91816" y="16201"/>
                  </a:cubicBezTo>
                  <a:cubicBezTo>
                    <a:pt x="93616" y="16201"/>
                    <a:pt x="93616" y="18001"/>
                    <a:pt x="95417" y="19802"/>
                  </a:cubicBezTo>
                  <a:cubicBezTo>
                    <a:pt x="97217" y="21602"/>
                    <a:pt x="97217" y="21602"/>
                    <a:pt x="99017" y="23402"/>
                  </a:cubicBezTo>
                  <a:cubicBezTo>
                    <a:pt x="99017" y="25202"/>
                    <a:pt x="100818" y="27002"/>
                    <a:pt x="100818" y="28802"/>
                  </a:cubicBezTo>
                  <a:cubicBezTo>
                    <a:pt x="102618" y="28802"/>
                    <a:pt x="102618" y="30602"/>
                    <a:pt x="104418" y="32402"/>
                  </a:cubicBezTo>
                  <a:cubicBezTo>
                    <a:pt x="104418" y="34203"/>
                    <a:pt x="104418" y="36003"/>
                    <a:pt x="106219" y="37803"/>
                  </a:cubicBezTo>
                  <a:cubicBezTo>
                    <a:pt x="106219" y="39603"/>
                    <a:pt x="106219" y="41403"/>
                    <a:pt x="106219" y="43203"/>
                  </a:cubicBezTo>
                  <a:cubicBezTo>
                    <a:pt x="106219" y="45003"/>
                    <a:pt x="108019" y="46804"/>
                    <a:pt x="108019" y="48604"/>
                  </a:cubicBezTo>
                  <a:cubicBezTo>
                    <a:pt x="108019" y="50404"/>
                    <a:pt x="108019" y="52204"/>
                    <a:pt x="108019" y="54004"/>
                  </a:cubicBezTo>
                  <a:cubicBezTo>
                    <a:pt x="108019" y="81006"/>
                    <a:pt x="86415" y="104408"/>
                    <a:pt x="59410" y="108008"/>
                  </a:cubicBezTo>
                  <a:cubicBezTo>
                    <a:pt x="57610" y="108008"/>
                    <a:pt x="55810" y="108008"/>
                    <a:pt x="54009" y="108008"/>
                  </a:cubicBezTo>
                  <a:cubicBezTo>
                    <a:pt x="23404" y="108008"/>
                    <a:pt x="0" y="82806"/>
                    <a:pt x="0" y="54004"/>
                  </a:cubicBezTo>
                  <a:cubicBezTo>
                    <a:pt x="0" y="52204"/>
                    <a:pt x="0" y="50404"/>
                    <a:pt x="0" y="48604"/>
                  </a:cubicBezTo>
                  <a:cubicBezTo>
                    <a:pt x="0" y="46804"/>
                    <a:pt x="0" y="45003"/>
                    <a:pt x="1800" y="43203"/>
                  </a:cubicBezTo>
                  <a:cubicBezTo>
                    <a:pt x="1800" y="41403"/>
                    <a:pt x="1800" y="39603"/>
                    <a:pt x="1800" y="37803"/>
                  </a:cubicBezTo>
                  <a:cubicBezTo>
                    <a:pt x="3601" y="36003"/>
                    <a:pt x="3601" y="34203"/>
                    <a:pt x="3601" y="32402"/>
                  </a:cubicBezTo>
                  <a:cubicBezTo>
                    <a:pt x="5401" y="30602"/>
                    <a:pt x="5401" y="28802"/>
                    <a:pt x="7201" y="28802"/>
                  </a:cubicBezTo>
                  <a:cubicBezTo>
                    <a:pt x="7201" y="27002"/>
                    <a:pt x="9002" y="25202"/>
                    <a:pt x="9002" y="23402"/>
                  </a:cubicBezTo>
                  <a:cubicBezTo>
                    <a:pt x="10802" y="21602"/>
                    <a:pt x="10802" y="21602"/>
                    <a:pt x="12602" y="19802"/>
                  </a:cubicBezTo>
                  <a:cubicBezTo>
                    <a:pt x="12602" y="18001"/>
                    <a:pt x="14403" y="16201"/>
                    <a:pt x="16203" y="16201"/>
                  </a:cubicBezTo>
                  <a:cubicBezTo>
                    <a:pt x="16203" y="14401"/>
                    <a:pt x="18003" y="12601"/>
                    <a:pt x="19803" y="12601"/>
                  </a:cubicBezTo>
                  <a:cubicBezTo>
                    <a:pt x="21604" y="10801"/>
                    <a:pt x="21604" y="10801"/>
                    <a:pt x="23404" y="9001"/>
                  </a:cubicBezTo>
                  <a:cubicBezTo>
                    <a:pt x="25204" y="9001"/>
                    <a:pt x="27005" y="7201"/>
                    <a:pt x="28805" y="7201"/>
                  </a:cubicBezTo>
                  <a:cubicBezTo>
                    <a:pt x="30605" y="5400"/>
                    <a:pt x="30605" y="5400"/>
                    <a:pt x="32406" y="3600"/>
                  </a:cubicBezTo>
                  <a:cubicBezTo>
                    <a:pt x="34206" y="3600"/>
                    <a:pt x="36006" y="3600"/>
                    <a:pt x="37807" y="1800"/>
                  </a:cubicBezTo>
                  <a:cubicBezTo>
                    <a:pt x="39607" y="1800"/>
                    <a:pt x="41407" y="1800"/>
                    <a:pt x="43208" y="1800"/>
                  </a:cubicBezTo>
                  <a:cubicBezTo>
                    <a:pt x="45008" y="0"/>
                    <a:pt x="46808" y="0"/>
                    <a:pt x="48608" y="0"/>
                  </a:cubicBezTo>
                  <a:cubicBezTo>
                    <a:pt x="50409" y="0"/>
                    <a:pt x="52209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26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117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AA9C-A7B4-4125-8553-7A07CF39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5C55-7DC3-48FE-9400-C25AF672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 and Datasets</a:t>
            </a:r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413954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47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374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36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6F9D1-1777-4FAB-BF61-5866AB43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7D65C-096E-4BD3-A02A-A10EE99CA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3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8825-EC85-497C-B7F0-F94DA16C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Models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89805-BA38-4BA0-8552-A427F96F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squares.ipynb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52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F89A7-B168-4652-9F7F-2CC9DA73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72" y="713885"/>
            <a:ext cx="11853456" cy="54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7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1B3AA-9B0B-4220-B711-F6A31438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09" y="1550688"/>
            <a:ext cx="10255581" cy="37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02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BCC4-F317-434C-A99A-08CF7871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Model 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E47E-B6F6-40E6-87E5-C2094F8BC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“Sometimes Math is ok if we use it right…”</a:t>
            </a:r>
          </a:p>
          <a:p>
            <a:r>
              <a:rPr lang="en-US" dirty="0"/>
              <a:t>                                                   - Dr. </a:t>
            </a:r>
            <a:r>
              <a:rPr lang="en-US" dirty="0" err="1"/>
              <a:t>Inttr</a:t>
            </a:r>
            <a:r>
              <a:rPr lang="en-US" dirty="0"/>
              <a:t> </a:t>
            </a:r>
            <a:r>
              <a:rPr lang="en-US" dirty="0" err="1"/>
              <a:t>Nette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67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48" y="412593"/>
            <a:ext cx="8225704" cy="60328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A2771F-BCBA-46A1-87EB-9F7A236DB8D2}"/>
                  </a:ext>
                </a:extLst>
              </p14:cNvPr>
              <p14:cNvContentPartPr/>
              <p14:nvPr/>
            </p14:nvContentPartPr>
            <p14:xfrm>
              <a:off x="240055" y="412593"/>
              <a:ext cx="3486181" cy="104117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A2771F-BCBA-46A1-87EB-9F7A236DB8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055" y="376604"/>
                <a:ext cx="3539820" cy="1094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45F23D6-39C3-4A18-B243-3E307A2B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4435" y="808075"/>
            <a:ext cx="871820" cy="98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Hammer">
            <a:extLst>
              <a:ext uri="{FF2B5EF4-FFF2-40B4-BE49-F238E27FC236}">
                <a16:creationId xmlns:a16="http://schemas.microsoft.com/office/drawing/2014/main" id="{E1F0E58D-4443-462A-8E8F-00728FF5B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270234" y="449807"/>
            <a:ext cx="1208691" cy="1246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DB39A4-1778-4182-866E-B578380B2FCF}"/>
                  </a:ext>
                </a:extLst>
              </p14:cNvPr>
              <p14:cNvContentPartPr/>
              <p14:nvPr/>
            </p14:nvContentPartPr>
            <p14:xfrm>
              <a:off x="240055" y="412593"/>
              <a:ext cx="3486181" cy="104117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DB39A4-1778-4182-866E-B578380B2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055" y="376604"/>
                <a:ext cx="3539820" cy="1094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0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FD8-BACD-4ABA-828D-C25A4BCC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Model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A33E-DA64-45E7-ABAE-D5563A56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– the function shape we construct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cost/loss function – a function that tells us how bad we are at predicting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optimizer – method for reducing how bad we are at predicting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38CE6-3831-4D5F-BC31-F57F83ED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8990" y="2393576"/>
            <a:ext cx="1422466" cy="8023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F0E196-E597-44E2-9596-3F1156EA3C95}"/>
                  </a:ext>
                </a:extLst>
              </p14:cNvPr>
              <p14:cNvContentPartPr/>
              <p14:nvPr/>
            </p14:nvContentPartPr>
            <p14:xfrm>
              <a:off x="5189030" y="4739360"/>
              <a:ext cx="111960" cy="22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F0E196-E597-44E2-9596-3F1156EA3C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1390" y="4721360"/>
                <a:ext cx="1476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478007-E81C-47EE-BE82-657230F74B65}"/>
                  </a:ext>
                </a:extLst>
              </p14:cNvPr>
              <p14:cNvContentPartPr/>
              <p14:nvPr/>
            </p14:nvContentPartPr>
            <p14:xfrm>
              <a:off x="4322870" y="4204040"/>
              <a:ext cx="657720" cy="805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478007-E81C-47EE-BE82-657230F74B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5220" y="4186048"/>
                <a:ext cx="693380" cy="841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17A93AE-9F21-4B52-98D9-2F5711A06FFC}"/>
                  </a:ext>
                </a:extLst>
              </p14:cNvPr>
              <p14:cNvContentPartPr/>
              <p14:nvPr/>
            </p14:nvContentPartPr>
            <p14:xfrm>
              <a:off x="3170870" y="4119800"/>
              <a:ext cx="942480" cy="948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17A93AE-9F21-4B52-98D9-2F5711A06F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2870" y="4101800"/>
                <a:ext cx="97812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F65003-59A1-452C-BBD7-A7B8F69F20E6}"/>
                  </a:ext>
                </a:extLst>
              </p14:cNvPr>
              <p14:cNvContentPartPr/>
              <p14:nvPr/>
            </p14:nvContentPartPr>
            <p14:xfrm>
              <a:off x="5520223" y="4119800"/>
              <a:ext cx="723600" cy="1019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F65003-59A1-452C-BBD7-A7B8F69F20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2223" y="4101800"/>
                <a:ext cx="75924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7B466D1-B86F-4634-BCD8-55F0F64F99CB}"/>
                  </a:ext>
                </a:extLst>
              </p14:cNvPr>
              <p14:cNvContentPartPr/>
              <p14:nvPr/>
            </p14:nvContentPartPr>
            <p14:xfrm>
              <a:off x="7556917" y="4330400"/>
              <a:ext cx="550800" cy="679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7B466D1-B86F-4634-BCD8-55F0F64F99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38917" y="4312760"/>
                <a:ext cx="58644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C5E61B-8FEB-4163-BEB2-545A0C4DF888}"/>
                  </a:ext>
                </a:extLst>
              </p14:cNvPr>
              <p14:cNvContentPartPr/>
              <p14:nvPr/>
            </p14:nvContentPartPr>
            <p14:xfrm>
              <a:off x="6507070" y="4379360"/>
              <a:ext cx="786600" cy="500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C5E61B-8FEB-4163-BEB2-545A0C4DF8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9430" y="4361360"/>
                <a:ext cx="8222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231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things…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the tape…</a:t>
            </a:r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DCFB4F-FDD1-4445-A49B-B4AAE25C23BE}"/>
              </a:ext>
            </a:extLst>
          </p:cNvPr>
          <p:cNvSpPr/>
          <p:nvPr/>
        </p:nvSpPr>
        <p:spPr>
          <a:xfrm>
            <a:off x="807188" y="2459504"/>
            <a:ext cx="105776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tf.GradientTape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tape: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model(X)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loss = cost(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Y)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grads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tape.gradient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(loss,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model.trainable_variables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optimizer.apply_gradients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zip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(grads,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model.trainable_variables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901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7BDE-AE8D-4CB2-8A39-BD6AAAE2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A3CD7-6015-4635-B299-81C6708C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LOOP!</a:t>
            </a:r>
          </a:p>
        </p:txBody>
      </p:sp>
    </p:spTree>
    <p:extLst>
      <p:ext uri="{BB962C8B-B14F-4D97-AF65-F5344CB8AC3E}">
        <p14:creationId xmlns:p14="http://schemas.microsoft.com/office/powerpoint/2010/main" val="4255453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DE8284-6440-495C-BE3D-7E0A9B2B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" y="191156"/>
            <a:ext cx="5329422" cy="2078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401FD-1AFA-4FA2-A2C2-BEDEC137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749" y="1745092"/>
            <a:ext cx="7199135" cy="49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2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4B50-AD76-424A-932C-ABE78BD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8BDB5-3A87-4F92-8712-7E48DEF9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squares.ipynb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55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C7290-9C1A-4A0E-A214-7784D558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95" y="2358545"/>
            <a:ext cx="11140809" cy="21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8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EFB-0A81-4740-83B9-96BA1357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B7D4-A6BA-4B4B-93CC-B719D070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3953926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F2D-CA61-4BA7-AC41-34A20B5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</a:t>
            </a:r>
            <a:r>
              <a:rPr lang="en-US" dirty="0" err="1"/>
              <a:t>tho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FC86D-379A-4EEF-81F4-97ACD4DD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377205" y="3129407"/>
            <a:ext cx="15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Tensorflow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AC527C-A401-480F-A3E1-762D95941874}"/>
              </a:ext>
            </a:extLst>
          </p:cNvPr>
          <p:cNvSpPr/>
          <p:nvPr/>
        </p:nvSpPr>
        <p:spPr>
          <a:xfrm>
            <a:off x="2356220" y="159147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8D5F-93AC-43F6-BB0F-A1100E41687C}"/>
              </a:ext>
            </a:extLst>
          </p:cNvPr>
          <p:cNvSpPr/>
          <p:nvPr/>
        </p:nvSpPr>
        <p:spPr>
          <a:xfrm>
            <a:off x="5408038" y="158373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85206-FE7F-457A-BF56-1E66E01B0740}"/>
              </a:ext>
            </a:extLst>
          </p:cNvPr>
          <p:cNvSpPr/>
          <p:nvPr/>
        </p:nvSpPr>
        <p:spPr>
          <a:xfrm>
            <a:off x="8387842" y="2397113"/>
            <a:ext cx="779760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14:cNvPr>
              <p14:cNvContentPartPr/>
              <p14:nvPr/>
            </p14:nvContentPartPr>
            <p14:xfrm>
              <a:off x="1929270" y="5461612"/>
              <a:ext cx="173736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0630" y="5452972"/>
                <a:ext cx="1755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14:cNvPr>
              <p14:cNvContentPartPr/>
              <p14:nvPr/>
            </p14:nvContentPartPr>
            <p14:xfrm>
              <a:off x="5162324" y="5430928"/>
              <a:ext cx="1608840" cy="30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3324" y="5421928"/>
                <a:ext cx="162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14:cNvPr>
              <p14:cNvContentPartPr/>
              <p14:nvPr/>
            </p14:nvContentPartPr>
            <p14:xfrm>
              <a:off x="8109922" y="4257324"/>
              <a:ext cx="1335600" cy="23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282" y="4248684"/>
                <a:ext cx="1353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14:cNvPr>
              <p14:cNvContentPartPr/>
              <p14:nvPr/>
            </p14:nvContentPartPr>
            <p14:xfrm>
              <a:off x="3958562" y="2960738"/>
              <a:ext cx="779760" cy="47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0570" y="2942738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14:cNvPr>
              <p14:cNvContentPartPr/>
              <p14:nvPr/>
            </p14:nvContentPartPr>
            <p14:xfrm>
              <a:off x="3478215" y="3130209"/>
              <a:ext cx="304200" cy="15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0575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14:cNvPr>
              <p14:cNvContentPartPr/>
              <p14:nvPr/>
            </p14:nvContentPartPr>
            <p14:xfrm>
              <a:off x="4877712" y="3123549"/>
              <a:ext cx="329760" cy="15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0072" y="3105909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14:cNvPr>
              <p14:cNvContentPartPr/>
              <p14:nvPr/>
            </p14:nvContentPartPr>
            <p14:xfrm>
              <a:off x="6992154" y="2992596"/>
              <a:ext cx="779760" cy="47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4162" y="2974596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14:cNvPr>
              <p14:cNvContentPartPr/>
              <p14:nvPr/>
            </p14:nvContentPartPr>
            <p14:xfrm>
              <a:off x="6466964" y="3130209"/>
              <a:ext cx="304200" cy="15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324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14:cNvPr>
              <p14:cNvContentPartPr/>
              <p14:nvPr/>
            </p14:nvContentPartPr>
            <p14:xfrm>
              <a:off x="7909732" y="3153516"/>
              <a:ext cx="329760" cy="15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2092" y="3135876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549876" y="3065321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2236" y="3047653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0817081" y="2363990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0835070" y="4257324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085" y="4248324"/>
                <a:ext cx="232531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2D730ED7-E1F0-42DB-AE34-73D884D32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885" r="94075" b="82415"/>
          <a:stretch/>
        </p:blipFill>
        <p:spPr bwMode="auto">
          <a:xfrm>
            <a:off x="798267" y="2996521"/>
            <a:ext cx="600365" cy="5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B288A-A5C3-4324-AFB0-BA22943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08" y="561097"/>
            <a:ext cx="8711184" cy="5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EA7-DAFB-435E-B162-F994A38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Network…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00CED-5503-476F-A4E0-B1A321E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16C-8EC6-4842-A373-00471C07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366-2820-4135-AF2D-44EDCB43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49D8-EA3D-49F0-94EE-A9E1151A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9339AF-DEB1-4841-9539-A8D04BACAAE5}"/>
              </a:ext>
            </a:extLst>
          </p:cNvPr>
          <p:cNvGraphicFramePr>
            <a:graphicFrameLocks noGrp="1"/>
          </p:cNvGraphicFramePr>
          <p:nvPr/>
        </p:nvGraphicFramePr>
        <p:xfrm>
          <a:off x="1406798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C1885C-000B-4FEE-B30C-D39F42137E5C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287274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C4A2FE-F5EE-4D8B-B82B-D9B4A6465600}"/>
              </a:ext>
            </a:extLst>
          </p:cNvPr>
          <p:cNvGraphicFramePr>
            <a:graphicFrameLocks noGrp="1"/>
          </p:cNvGraphicFramePr>
          <p:nvPr/>
        </p:nvGraphicFramePr>
        <p:xfrm>
          <a:off x="9142826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B82AE1-8E1E-4042-8073-8FFBCD54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10947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167E35-CD5D-4436-8D15-9AF41C604B10}"/>
              </a:ext>
            </a:extLst>
          </p:cNvPr>
          <p:cNvGraphicFramePr>
            <a:graphicFrameLocks noGrp="1"/>
          </p:cNvGraphicFramePr>
          <p:nvPr/>
        </p:nvGraphicFramePr>
        <p:xfrm>
          <a:off x="802080" y="2388457"/>
          <a:ext cx="2599650" cy="2600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275">
                  <a:extLst>
                    <a:ext uri="{9D8B030D-6E8A-4147-A177-3AD203B41FA5}">
                      <a16:colId xmlns:a16="http://schemas.microsoft.com/office/drawing/2014/main" val="415780491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219000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074714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448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8D36E3-3422-4BE1-B8EF-19579EF85838}"/>
              </a:ext>
            </a:extLst>
          </p:cNvPr>
          <p:cNvGraphicFramePr>
            <a:graphicFrameLocks noGrp="1"/>
          </p:cNvGraphicFramePr>
          <p:nvPr/>
        </p:nvGraphicFramePr>
        <p:xfrm>
          <a:off x="8790270" y="294707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CC10-952E-4047-A7A0-755AA4C5DEA2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313249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ACD146-E854-4257-B79B-E44B36B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171542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5033-AC28-4923-8DF4-40B6B311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C3DC76-0755-4C39-9C5B-A279920B1E52}"/>
              </a:ext>
            </a:extLst>
          </p:cNvPr>
          <p:cNvGraphicFramePr>
            <a:graphicFrameLocks noGrp="1"/>
          </p:cNvGraphicFramePr>
          <p:nvPr/>
        </p:nvGraphicFramePr>
        <p:xfrm>
          <a:off x="3478763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C6848-722A-4802-BF1B-2329486DBEE5}"/>
              </a:ext>
            </a:extLst>
          </p:cNvPr>
          <p:cNvGraphicFramePr>
            <a:graphicFrameLocks noGrp="1"/>
          </p:cNvGraphicFramePr>
          <p:nvPr/>
        </p:nvGraphicFramePr>
        <p:xfrm>
          <a:off x="6978124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866856" y="3063618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8856" y="3045590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1134061" y="2362287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1152050" y="4136202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43065" y="4127222"/>
                <a:ext cx="232531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14:cNvPr>
              <p14:cNvContentPartPr/>
              <p14:nvPr/>
            </p14:nvContentPartPr>
            <p14:xfrm>
              <a:off x="2359415" y="2034936"/>
              <a:ext cx="2537280" cy="208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1775" y="2016935"/>
                <a:ext cx="2572920" cy="212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14:cNvPr>
              <p14:cNvContentPartPr/>
              <p14:nvPr/>
            </p14:nvContentPartPr>
            <p14:xfrm>
              <a:off x="4328720" y="3164623"/>
              <a:ext cx="993255" cy="1906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720" y="3146641"/>
                <a:ext cx="1028896" cy="22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14:cNvPr>
              <p14:cNvContentPartPr/>
              <p14:nvPr/>
            </p14:nvContentPartPr>
            <p14:xfrm>
              <a:off x="5244300" y="2910612"/>
              <a:ext cx="953947" cy="843488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6308" y="2892612"/>
                <a:ext cx="989572" cy="879128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37ABA356-584B-48EB-9EFD-E79DA5B19E31}"/>
              </a:ext>
            </a:extLst>
          </p:cNvPr>
          <p:cNvSpPr/>
          <p:nvPr/>
        </p:nvSpPr>
        <p:spPr>
          <a:xfrm>
            <a:off x="7217578" y="1381685"/>
            <a:ext cx="597394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82B29681-6508-4FB9-91D9-A6B8090D168A}"/>
              </a:ext>
            </a:extLst>
          </p:cNvPr>
          <p:cNvSpPr/>
          <p:nvPr/>
        </p:nvSpPr>
        <p:spPr>
          <a:xfrm rot="16200000">
            <a:off x="4116047" y="2561575"/>
            <a:ext cx="325568" cy="383883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14:cNvPr>
              <p14:cNvContentPartPr/>
              <p14:nvPr/>
            </p14:nvContentPartPr>
            <p14:xfrm>
              <a:off x="4334199" y="4988249"/>
              <a:ext cx="487440" cy="435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5559" y="4979249"/>
                <a:ext cx="50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14:cNvPr>
              <p14:cNvContentPartPr/>
              <p14:nvPr/>
            </p14:nvContentPartPr>
            <p14:xfrm>
              <a:off x="3774399" y="5093009"/>
              <a:ext cx="278640" cy="375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5399" y="5084369"/>
                <a:ext cx="296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14:cNvPr>
              <p14:cNvContentPartPr/>
              <p14:nvPr/>
            </p14:nvContentPartPr>
            <p14:xfrm>
              <a:off x="6096000" y="3141576"/>
              <a:ext cx="944946" cy="2367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8001" y="3123590"/>
                <a:ext cx="980584" cy="272313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DE347-F761-4E82-A750-C267BAE55443}"/>
              </a:ext>
            </a:extLst>
          </p:cNvPr>
          <p:cNvSpPr/>
          <p:nvPr/>
        </p:nvSpPr>
        <p:spPr>
          <a:xfrm>
            <a:off x="9002102" y="2401070"/>
            <a:ext cx="602755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14:cNvPr>
              <p14:cNvContentPartPr/>
              <p14:nvPr/>
            </p14:nvContentPartPr>
            <p14:xfrm>
              <a:off x="7936064" y="3135603"/>
              <a:ext cx="944946" cy="2367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8065" y="3117617"/>
                <a:ext cx="980584" cy="27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14:cNvPr>
              <p14:cNvContentPartPr/>
              <p14:nvPr/>
            </p14:nvContentPartPr>
            <p14:xfrm>
              <a:off x="6994275" y="5201129"/>
              <a:ext cx="1044000" cy="138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5275" y="5192466"/>
                <a:ext cx="106164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14:cNvPr>
              <p14:cNvContentPartPr/>
              <p14:nvPr/>
            </p14:nvContentPartPr>
            <p14:xfrm>
              <a:off x="8893259" y="4166961"/>
              <a:ext cx="820440" cy="13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619" y="4158321"/>
                <a:ext cx="838080" cy="151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6423A7BD-D342-4CF1-A9D6-0CC2FB4E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294" r="94093" b="82030"/>
          <a:stretch/>
        </p:blipFill>
        <p:spPr bwMode="auto">
          <a:xfrm>
            <a:off x="900103" y="2945609"/>
            <a:ext cx="567257" cy="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5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4D1493-7EBD-412E-A265-5E1E48E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1" y="329553"/>
            <a:ext cx="9155037" cy="61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4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329547" y="2564643"/>
            <a:ext cx="15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Tensorflow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EFB-0A81-4740-83B9-96BA1357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B7D4-A6BA-4B4B-93CC-B719D070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3303782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971704-B921-4718-AA8F-526B1DF4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8DAB6-0E8F-42EA-9005-BD51DAC05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– three easy examples</a:t>
            </a:r>
          </a:p>
        </p:txBody>
      </p:sp>
    </p:spTree>
    <p:extLst>
      <p:ext uri="{BB962C8B-B14F-4D97-AF65-F5344CB8AC3E}">
        <p14:creationId xmlns:p14="http://schemas.microsoft.com/office/powerpoint/2010/main" val="165188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A5620271-F1BA-4C44-BA44-BF1ED5C9A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49"/>
          <a:stretch/>
        </p:blipFill>
        <p:spPr>
          <a:xfrm>
            <a:off x="64167" y="44725"/>
            <a:ext cx="4065975" cy="3848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F3F81-FF97-42F3-9226-C90BD3AC8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2584" r="53902" b="3681"/>
          <a:stretch/>
        </p:blipFill>
        <p:spPr>
          <a:xfrm>
            <a:off x="4199694" y="1532694"/>
            <a:ext cx="3792612" cy="37926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F9325C-E21D-4B22-BB4C-7AD97090A22E}"/>
              </a:ext>
            </a:extLst>
          </p:cNvPr>
          <p:cNvGrpSpPr/>
          <p:nvPr/>
        </p:nvGrpSpPr>
        <p:grpSpPr>
          <a:xfrm>
            <a:off x="8833621" y="2595915"/>
            <a:ext cx="2594766" cy="3924626"/>
            <a:chOff x="8833621" y="2595915"/>
            <a:chExt cx="2594766" cy="3924626"/>
          </a:xfrm>
        </p:grpSpPr>
        <p:pic>
          <p:nvPicPr>
            <p:cNvPr id="5" name="Picture 4" descr="A close up of a white plate topped with a sandwich and broccoli&#10;&#10;Description automatically generated">
              <a:extLst>
                <a:ext uri="{FF2B5EF4-FFF2-40B4-BE49-F238E27FC236}">
                  <a16:creationId xmlns:a16="http://schemas.microsoft.com/office/drawing/2014/main" id="{02CD8E5C-381F-46B0-99A9-B00831760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621" y="2595915"/>
              <a:ext cx="2594765" cy="1984996"/>
            </a:xfrm>
            <a:prstGeom prst="rect">
              <a:avLst/>
            </a:prstGeom>
          </p:spPr>
        </p:pic>
        <p:pic>
          <p:nvPicPr>
            <p:cNvPr id="6" name="Picture 5" descr="A plate of food on a table&#10;&#10;Description automatically generated">
              <a:extLst>
                <a:ext uri="{FF2B5EF4-FFF2-40B4-BE49-F238E27FC236}">
                  <a16:creationId xmlns:a16="http://schemas.microsoft.com/office/drawing/2014/main" id="{B178558D-E200-4A12-823E-C0982DE46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214" y="4580911"/>
              <a:ext cx="2586173" cy="1939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5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658</Words>
  <Application>Microsoft Office PowerPoint</Application>
  <PresentationFormat>Widescreen</PresentationFormat>
  <Paragraphs>243</Paragraphs>
  <Slides>71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Consolas</vt:lpstr>
      <vt:lpstr>Courier New</vt:lpstr>
      <vt:lpstr>Segoe UI Light</vt:lpstr>
      <vt:lpstr>Segoe UI Semilight</vt:lpstr>
      <vt:lpstr>Office Theme</vt:lpstr>
      <vt:lpstr>Deep Learning with Tensorflow</vt:lpstr>
      <vt:lpstr>Agenda</vt:lpstr>
      <vt:lpstr>Machine Learning…</vt:lpstr>
      <vt:lpstr>programming</vt:lpstr>
      <vt:lpstr>machine learning</vt:lpstr>
      <vt:lpstr>machine learning</vt:lpstr>
      <vt:lpstr>machine learning</vt:lpstr>
      <vt:lpstr>Data is Key</vt:lpstr>
      <vt:lpstr>PowerPoint Presentation</vt:lpstr>
      <vt:lpstr>PowerPoint Presentation</vt:lpstr>
      <vt:lpstr>PowerPoint Presentation</vt:lpstr>
      <vt:lpstr>PowerPoint Presentation</vt:lpstr>
      <vt:lpstr>Tensorflow Tensors</vt:lpstr>
      <vt:lpstr>Tensors and Datasets</vt:lpstr>
      <vt:lpstr>PowerPoint Presentation</vt:lpstr>
      <vt:lpstr>Creating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Constructing Models in Tensorflow</vt:lpstr>
      <vt:lpstr>PowerPoint Presentation</vt:lpstr>
      <vt:lpstr>PowerPoint Presentation</vt:lpstr>
      <vt:lpstr>Making the Model Better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the Model Better</vt:lpstr>
      <vt:lpstr>Keeping track of things…</vt:lpstr>
      <vt:lpstr>PowerPoint Presentation</vt:lpstr>
      <vt:lpstr>Putting it all together</vt:lpstr>
      <vt:lpstr>PowerPoint Presentation</vt:lpstr>
      <vt:lpstr>Using the Model</vt:lpstr>
      <vt:lpstr>PowerPoint Presentation</vt:lpstr>
      <vt:lpstr>Review</vt:lpstr>
      <vt:lpstr>PowerPoint Presentation</vt:lpstr>
      <vt:lpstr>PowerPoint Presentation</vt:lpstr>
      <vt:lpstr>Digits tho…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Network…</vt:lpstr>
      <vt:lpstr>filters and pooling</vt:lpstr>
      <vt:lpstr>filters</vt:lpstr>
      <vt:lpstr>padding</vt:lpstr>
      <vt:lpstr>pooling</vt:lpstr>
      <vt:lpstr>PowerPoint Presentation</vt:lpstr>
      <vt:lpstr>PowerPoint Presentation</vt:lpstr>
      <vt:lpstr>Putting it all together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60</cp:revision>
  <dcterms:created xsi:type="dcterms:W3CDTF">2018-11-28T00:14:09Z</dcterms:created>
  <dcterms:modified xsi:type="dcterms:W3CDTF">2019-10-01T01:00:35Z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